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39"/>
  </p:notesMasterIdLst>
  <p:sldIdLst>
    <p:sldId id="256" r:id="rId3"/>
    <p:sldId id="257" r:id="rId4"/>
    <p:sldId id="258" r:id="rId5"/>
    <p:sldId id="293" r:id="rId6"/>
    <p:sldId id="286" r:id="rId7"/>
    <p:sldId id="263" r:id="rId8"/>
    <p:sldId id="264" r:id="rId9"/>
    <p:sldId id="295" r:id="rId10"/>
    <p:sldId id="270" r:id="rId11"/>
    <p:sldId id="318" r:id="rId12"/>
    <p:sldId id="309" r:id="rId13"/>
    <p:sldId id="312" r:id="rId14"/>
    <p:sldId id="313" r:id="rId15"/>
    <p:sldId id="314" r:id="rId16"/>
    <p:sldId id="315" r:id="rId17"/>
    <p:sldId id="316" r:id="rId18"/>
    <p:sldId id="317" r:id="rId19"/>
    <p:sldId id="260" r:id="rId20"/>
    <p:sldId id="299" r:id="rId21"/>
    <p:sldId id="300" r:id="rId22"/>
    <p:sldId id="319" r:id="rId23"/>
    <p:sldId id="301" r:id="rId24"/>
    <p:sldId id="259" r:id="rId25"/>
    <p:sldId id="278" r:id="rId26"/>
    <p:sldId id="320" r:id="rId27"/>
    <p:sldId id="302" r:id="rId28"/>
    <p:sldId id="268" r:id="rId29"/>
    <p:sldId id="305" r:id="rId30"/>
    <p:sldId id="273" r:id="rId31"/>
    <p:sldId id="306" r:id="rId32"/>
    <p:sldId id="308" r:id="rId33"/>
    <p:sldId id="307" r:id="rId34"/>
    <p:sldId id="321" r:id="rId35"/>
    <p:sldId id="310" r:id="rId36"/>
    <p:sldId id="267" r:id="rId37"/>
    <p:sldId id="290" r:id="rId38"/>
  </p:sldIdLst>
  <p:sldSz cx="18288000" cy="10287000"/>
  <p:notesSz cx="6858000" cy="9144000"/>
  <p:embeddedFontLst>
    <p:embeddedFont>
      <p:font typeface="Indie Flower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ira Sans Medium" panose="020B0604020202020204" charset="0"/>
      <p:regular r:id="rId45"/>
      <p:bold r:id="rId46"/>
      <p:italic r:id="rId47"/>
      <p:boldItalic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  <p:embeddedFont>
      <p:font typeface="Abril Fatface" panose="020B0604020202020204" charset="0"/>
      <p:regular r:id="rId53"/>
    </p:embeddedFont>
    <p:embeddedFont>
      <p:font typeface="Poppins" panose="020B0604020202020204" charset="0"/>
      <p:regular r:id="rId54"/>
      <p:bold r:id="rId55"/>
      <p:italic r:id="rId56"/>
      <p:boldItalic r:id="rId57"/>
    </p:embeddedFont>
    <p:embeddedFont>
      <p:font typeface="High Tower Text" panose="02040502050506030303" pitchFamily="18" charset="0"/>
      <p:regular r:id="rId58"/>
      <p:italic r:id="rId59"/>
    </p:embeddedFont>
    <p:embeddedFont>
      <p:font typeface="Source Serif Pro Bold" panose="020B0604020202020204" charset="0"/>
      <p:regular r:id="rId60"/>
    </p:embeddedFont>
    <p:embeddedFont>
      <p:font typeface="Fira Sans SemiBold" panose="020B0604020202020204" charset="0"/>
      <p:regular r:id="rId61"/>
      <p:bold r:id="rId62"/>
      <p:italic r:id="rId63"/>
      <p:boldItalic r:id="rId64"/>
    </p:embeddedFont>
    <p:embeddedFont>
      <p:font typeface="Homemade Apple" panose="020B0604020202020204" charset="0"/>
      <p:regular r:id="rId65"/>
    </p:embeddedFont>
    <p:embeddedFont>
      <p:font typeface="맑은 고딕" panose="020B0503020000020004" pitchFamily="34" charset="-127"/>
      <p:regular r:id="rId66"/>
      <p:bold r:id="rId67"/>
    </p:embeddedFont>
    <p:embeddedFont>
      <p:font typeface="Georgia" panose="02040502050405020303" pitchFamily="18" charset="0"/>
      <p:regular r:id="rId68"/>
      <p:bold r:id="rId69"/>
      <p:italic r:id="rId70"/>
      <p:boldItalic r:id="rId71"/>
    </p:embeddedFont>
    <p:embeddedFont>
      <p:font typeface="Lexend Deca SemiBold" panose="020B0604020202020204" charset="0"/>
      <p:regular r:id="rId72"/>
      <p:bold r:id="rId73"/>
    </p:embeddedFont>
    <p:embeddedFont>
      <p:font typeface="Barlow Condensed" panose="020B0604020202020204" charset="0"/>
      <p:regular r:id="rId74"/>
      <p:bold r:id="rId75"/>
      <p:italic r:id="rId76"/>
      <p:boldItalic r:id="rId77"/>
    </p:embeddedFont>
    <p:embeddedFont>
      <p:font typeface="DM Sans" panose="020B0604020202020204" charset="0"/>
      <p:regular r:id="rId78"/>
      <p:bold r:id="rId79"/>
      <p:italic r:id="rId80"/>
      <p:boldItalic r:id="rId81"/>
    </p:embeddedFont>
    <p:embeddedFont>
      <p:font typeface="Fira Sans" panose="020B0604020202020204" charset="0"/>
      <p:regular r:id="rId82"/>
      <p:bold r:id="rId83"/>
      <p:italic r:id="rId84"/>
      <p:boldItalic r:id="rId85"/>
    </p:embeddedFont>
    <p:embeddedFont>
      <p:font typeface="Griffy" panose="020B0604020202020204" charset="0"/>
      <p:regular r:id="rId86"/>
    </p:embeddedFont>
    <p:embeddedFont>
      <p:font typeface="Source Serif Pro" panose="020B060402020202020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1" userDrawn="1">
          <p15:clr>
            <a:srgbClr val="A4A3A4"/>
          </p15:clr>
        </p15:guide>
        <p15:guide id="2" pos="57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DAC7"/>
    <a:srgbClr val="F6ECC2"/>
    <a:srgbClr val="BFBFF9"/>
    <a:srgbClr val="FCC8CD"/>
    <a:srgbClr val="FFDFC1"/>
    <a:srgbClr val="339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67289" autoAdjust="0"/>
  </p:normalViewPr>
  <p:slideViewPr>
    <p:cSldViewPr snapToGrid="0">
      <p:cViewPr varScale="1">
        <p:scale>
          <a:sx n="37" d="100"/>
          <a:sy n="37" d="100"/>
        </p:scale>
        <p:origin x="1757" y="-288"/>
      </p:cViewPr>
      <p:guideLst>
        <p:guide orient="horz" pos="3241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6" Type="http://schemas.openxmlformats.org/officeDocument/2006/relationships/font" Target="fonts/font37.fntdata"/><Relationship Id="rId84" Type="http://schemas.openxmlformats.org/officeDocument/2006/relationships/font" Target="fonts/font45.fntdata"/><Relationship Id="rId89" Type="http://schemas.openxmlformats.org/officeDocument/2006/relationships/font" Target="fonts/font50.fntdata"/><Relationship Id="rId7" Type="http://schemas.openxmlformats.org/officeDocument/2006/relationships/slide" Target="slides/slide5.xml"/><Relationship Id="rId71" Type="http://schemas.openxmlformats.org/officeDocument/2006/relationships/font" Target="fonts/font32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font" Target="fonts/font35.fntdata"/><Relationship Id="rId79" Type="http://schemas.openxmlformats.org/officeDocument/2006/relationships/font" Target="fonts/font40.fntdata"/><Relationship Id="rId87" Type="http://schemas.openxmlformats.org/officeDocument/2006/relationships/font" Target="fonts/font48.fntdata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82" Type="http://schemas.openxmlformats.org/officeDocument/2006/relationships/font" Target="fonts/font43.fntdata"/><Relationship Id="rId90" Type="http://schemas.openxmlformats.org/officeDocument/2006/relationships/font" Target="fonts/font5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font" Target="fonts/font38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80" Type="http://schemas.openxmlformats.org/officeDocument/2006/relationships/font" Target="fonts/font41.fntdata"/><Relationship Id="rId85" Type="http://schemas.openxmlformats.org/officeDocument/2006/relationships/font" Target="fonts/font46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font" Target="fonts/font36.fntdata"/><Relationship Id="rId83" Type="http://schemas.openxmlformats.org/officeDocument/2006/relationships/font" Target="fonts/font44.fntdata"/><Relationship Id="rId88" Type="http://schemas.openxmlformats.org/officeDocument/2006/relationships/font" Target="fonts/font49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78" Type="http://schemas.openxmlformats.org/officeDocument/2006/relationships/font" Target="fonts/font39.fntdata"/><Relationship Id="rId81" Type="http://schemas.openxmlformats.org/officeDocument/2006/relationships/font" Target="fonts/font42.fntdata"/><Relationship Id="rId86" Type="http://schemas.openxmlformats.org/officeDocument/2006/relationships/font" Target="fonts/font47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31f224b1b9_0_2172:notes"/>
          <p:cNvSpPr txBox="1">
            <a:spLocks noGrp="1"/>
          </p:cNvSpPr>
          <p:nvPr>
            <p:ph type="body" idx="1"/>
          </p:nvPr>
        </p:nvSpPr>
        <p:spPr>
          <a:xfrm>
            <a:off x="914402" y="4343405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b="1" dirty="0" smtClean="0"/>
              <a:t>Bonjour Mesdames </a:t>
            </a:r>
            <a:r>
              <a:rPr lang="fr-FR" b="1" dirty="0" err="1" smtClean="0"/>
              <a:t>Maatar</a:t>
            </a:r>
            <a:r>
              <a:rPr lang="fr-FR" b="1" dirty="0" smtClean="0"/>
              <a:t> et </a:t>
            </a:r>
            <a:r>
              <a:rPr lang="fr-FR" b="1" dirty="0" err="1" smtClean="0"/>
              <a:t>Nakouri</a:t>
            </a:r>
            <a:r>
              <a:rPr lang="fr-FR" b="1" dirty="0" smtClean="0"/>
              <a:t> et Monsieur Ghazel président du jury,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 me présente N. 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Tout d’abord, je tiens à vous remercier pour l’</a:t>
            </a:r>
            <a:r>
              <a:rPr lang="fr-FR" sz="1100" b="1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interet</a:t>
            </a:r>
            <a:r>
              <a:rPr lang="fr-FR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vous avez bien voulu donnée a on travail en prenant part à ce jury et en me </a:t>
            </a:r>
            <a:r>
              <a:rPr lang="fr-FR" sz="1100" b="1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pertmettant</a:t>
            </a:r>
            <a:r>
              <a:rPr lang="fr-FR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soutenir devant vous</a:t>
            </a:r>
            <a:r>
              <a:rPr lang="fr-FR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b="1" dirty="0" smtClean="0"/>
              <a:t>modeste projet de fin d’études intitulé </a:t>
            </a:r>
            <a:r>
              <a:rPr lang="fr-FR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 …………… »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fr-FR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remerciements s’adressent également à Mme </a:t>
            </a:r>
            <a:r>
              <a:rPr lang="fr-FR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Dhouha</a:t>
            </a:r>
            <a:r>
              <a:rPr lang="fr-FR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Maatar</a:t>
            </a:r>
            <a:r>
              <a:rPr lang="fr-FR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Mr </a:t>
            </a:r>
            <a:r>
              <a:rPr lang="fr-FR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ahmed</a:t>
            </a:r>
            <a:r>
              <a:rPr lang="fr-FR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Rebai</a:t>
            </a:r>
            <a:r>
              <a:rPr lang="fr-FR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</a:t>
            </a:r>
            <a:r>
              <a:rPr lang="fr-FR" b="1" dirty="0" smtClean="0"/>
              <a:t>leur qualité d’encadrement, leur disponibilité et patience.</a:t>
            </a:r>
            <a:r>
              <a:rPr lang="fr-FR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131f224b1b9_0_2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31f224b1b9_3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31f224b1b9_3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83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la réalisation de notre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PoC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nous avons opté pour des données disponibles sur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fournis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 "Home Credit Group“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institution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financière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basée aux Pays-Bas.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risque débiteur comporte des facteurs, ou des caractéristiques liées au client, qui a une relation avec la probabilité d’un défaut. 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L’identification et la mesure de ces facteurs sont essentielles pour prévoir les défauts de paiement. 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 qui explique que les données sont provenues de plusieurs sources de données Il s’agit en fait d’un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de fichiers sous format CSV présentant des données statiques et d’autres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transactionnelles .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Tq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données de toutes les demandes de crédits des clients  ainsi  que tous les prêts précédents du client fournis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 d’autres institutions financières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6960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4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840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51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67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05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851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124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3246143e3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3246143e3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chaque fois qu’une institution financière accorde un prêt à une personne ou à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société, elle évalue le niveau de risque lié à la transaction.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nombreuses personnes ont ainsi du mal à obtenir des prêts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raison d’antécédents de crédit insuffisants ou inexistants. Et d’autres obtiennent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crédits et confronteront des difficultés à les rembourser.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L’objectif d’une telle institution consiste à offrir une expérience d’emprunt positive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sûre à ses clients, en s’assurant que les clients capables de rembourser leurs prêts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 sont pas rejetés, et ne pas se trouver ainsi face à un risque de défaut.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174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31f224b1b9_3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31f224b1b9_3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93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7599358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7599358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smtClean="0"/>
              <a:t>Un </a:t>
            </a:r>
            <a:r>
              <a:rPr lang="fr-FR" dirty="0" err="1" smtClean="0"/>
              <a:t>framework</a:t>
            </a:r>
            <a:r>
              <a:rPr lang="fr-FR" dirty="0" smtClean="0"/>
              <a:t> de gradient </a:t>
            </a:r>
            <a:r>
              <a:rPr lang="fr-FR" dirty="0" err="1" smtClean="0"/>
              <a:t>boosting</a:t>
            </a:r>
            <a:r>
              <a:rPr lang="fr-FR" dirty="0" smtClean="0"/>
              <a:t> rapide, distribué et de haute</a:t>
            </a:r>
          </a:p>
          <a:p>
            <a:r>
              <a:rPr lang="fr-FR" dirty="0" smtClean="0"/>
              <a:t>performance, qui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6702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 projet nous a mis face à un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déséquilibré,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oú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il y a un grand nombre de clients qui ont été capables de rembourser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leurs prêt par rapport aux clients qui sont des défaillants.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ce cas deux scénarios se présentent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oú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banque subira des pertes si la prédiction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 erronée :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Scénario 1 : Si le modèle a prédit que le client remboursera le prêt alors qu’en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réalité il s’agit d’un défaillant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Scénario 2 : Si le modèle a prédit que le client est un défaillant alors qu’en réalité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capable de rembourser le prêt, ainsi le candidat méritant n’obtient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 de prêt et la banque perd des intérêts en retour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perte sera plus importante dans le premier scénario, ce qui implique que notre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est de savoir parmi tous les points réellement positifs combien d’entre eux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sont prédits positifs.</a:t>
            </a: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fr-FR" dirty="0" smtClean="0"/>
          </a:p>
          <a:p>
            <a:pPr marL="158750" indent="0">
              <a:buNone/>
            </a:pPr>
            <a:endParaRPr lang="fr-FR" dirty="0" smtClean="0"/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 peut pas être utilisé pour un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déséquilibré, elle n’est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donc pas la bonne métrique à considérer dans notre cas.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précision montre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parmis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points qui sont prédits positifs combien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d’entre eux sont réellement positifs. La précision ne tient pas donc compte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points qui étaient réellement positifs et qui sont prédits positifs.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rappel (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est important vu qu’il indiquera de tous les points qui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sont réellement positifs combien d’entre eux sont prédits correctement. Il est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donc important pour décrire le premier scénario. Tant que le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est élevé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peut dire que les défaillants sont correctement prédits.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F1 Score c’est la moyenne géométrique de la précision et le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comme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précision n’est pas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trés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utile dans notre cas donc le F1 score n’est pas vraiment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important.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score ROC-AUC contient le taux de vrais positifs et le taux de faux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positifs.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taux de vrais positifs est le même que le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donc le premier scénario est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couvert. Tandis que le taux de faux positifs définit sur tous les points qui sont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réellement négatifs, combien sont prédits comme positifs, donc le deuxième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scénario est également couvert.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 qui implique que le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score AUC est une mesure importante dans notre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vu qu’elle couvre les deux scénarios à la fois dans lesquels la banque peut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subir une perte.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notre évaluation sera basé essentiellement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 le AUC score et le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31f224b1b9_3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31f224b1b9_3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89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3246143e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3246143e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483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3246143e3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3246143e3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Notre application </a:t>
            </a:r>
            <a:r>
              <a:rPr lang="fr-FR" sz="1100" b="0" i="0" u="none" strike="noStrike" cap="none" baseline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doit etre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 mesure d’assurer </a:t>
            </a: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2124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3246143e38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3246143e38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le but de  produire des prédictions de défaut de paiement en temps réel pour chacun des modèles choisi, nous avons créé une application </a:t>
            </a:r>
            <a:r>
              <a:rPr lang="fr-FR" dirty="0" err="1" smtClean="0"/>
              <a:t>Dash</a:t>
            </a:r>
            <a:r>
              <a:rPr lang="fr-FR" dirty="0" smtClean="0"/>
              <a:t> </a:t>
            </a:r>
            <a:r>
              <a:rPr lang="fr-FR" dirty="0" err="1" smtClean="0"/>
              <a:t>Plotly</a:t>
            </a:r>
            <a:r>
              <a:rPr lang="fr-FR" dirty="0" smtClean="0"/>
              <a:t> intégrée dans </a:t>
            </a:r>
            <a:r>
              <a:rPr lang="fr-FR" dirty="0" err="1" smtClean="0"/>
              <a:t>Flask</a:t>
            </a:r>
            <a:r>
              <a:rPr lang="fr-FR" dirty="0" smtClean="0"/>
              <a:t> qui utilise chacun de nos modèles pour faire des prédictions sur chaque demande de crédit choisie par l'utilisateur et renvoie les prédictions et les probabilités prédites.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21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31f224b1b9_3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31f224b1b9_3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283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0740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3246143e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3246143e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 projet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représente le prototype qui sera livré au client en vue de recevoir ses remarques et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feedbacks. Ces derniers vont nous servir comme un appui pour améliorer davantage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 solution présentée et la rendre ainsi plus adéquate à ses besoins tout en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satisfai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sant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les exigences préalablement définies de sa part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1336d7e420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1336d7e420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346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a073618e6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a073618e6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Une BDD</a:t>
            </a:r>
            <a:r>
              <a:rPr lang="fr-FR" baseline="0" dirty="0" smtClean="0"/>
              <a:t> et une banque de distribution de services financières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Une de ses principaux activités c’est l’affectation de crédits aux </a:t>
            </a:r>
            <a:r>
              <a:rPr lang="fr-FR" baseline="0" dirty="0" err="1" smtClean="0"/>
              <a:t>Ese</a:t>
            </a:r>
            <a:r>
              <a:rPr lang="fr-FR" baseline="0" dirty="0" smtClean="0"/>
              <a:t> et aux particuliers, Ce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sont alors les banques de détail qui réalisent l’essentiel de la création monétaire 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travers la production de crédit.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À cet égard une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une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instit financière spécialisée dans la BDD et face un risque de crédit.  Il s’agit de la probabilité  </a:t>
            </a:r>
            <a:r>
              <a:rPr lang="fr-FR" sz="11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qu’une entreprise ou un particulier ne soit pas en mesure de payer ses dettes</a:t>
            </a:r>
            <a:r>
              <a:rPr lang="fr-FR" sz="1100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respectant les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exigées par la banque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ce contexte, la banque peut faire face à des risques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31f224b1b9_3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31f224b1b9_3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3246143e3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3246143e3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chaque fois qu’une institution financière accorde un prêt à une personne ou à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société, elle évalue le niveau de risque lié à la transaction.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nombreuses personnes ont ainsi du mal à obtenir des prêts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raison d’antécédents de crédit insuffisants ou inexistants. Et d’autres obtiennent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crédits et confronteront des difficultés à les rembourser.</a:t>
            </a:r>
          </a:p>
          <a:p>
            <a:pPr marL="158750" indent="0">
              <a:buNone/>
            </a:pPr>
            <a:endParaRPr lang="fr-FR" sz="1100" b="0" i="0" u="none" strike="noStrike" cap="none" baseline="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L’objectif d’une telle institution consiste à offrir une expérience d’emprunt positive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sûre à ses clients, en s’assurant que les clients capables de rembourser leurs prêts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 sont pas rejetés, et ne pas se trouver ainsi face à un risque de défaut.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s’agit du 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éveloppement d’un "proof of concept" permettant de prédire la capacité d'un client à rembourser un prêt en se basant sur les données précédentes du comportement des clients et en utilisant des techniques de l’IA.</a:t>
            </a:r>
          </a:p>
          <a:p>
            <a:pPr marL="158750" indent="0">
              <a:buNone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Notre livrable se présentera sous la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forme </a:t>
            </a:r>
          </a:p>
          <a:p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permettant à l’utilisateur de gérer en premier lieu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67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3246143e3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3246143e3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Pour</a:t>
            </a:r>
            <a:r>
              <a:rPr lang="fr-FR" baseline="0" dirty="0" smtClean="0"/>
              <a:t> la réalisation de notre projet nous avons optés pour la méthodologie CRISP DM  qui décompose 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cycle de vie d’un projet en six phases ………..</a:t>
            </a:r>
            <a:endParaRPr lang="fr-F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aseline="0" dirty="0" smtClean="0"/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effet, un facteur important dans l’utilisation de cette approche est qu’elle peut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être implémentée dans n’importe quel projet de Data Science, quel que soit son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domaine ainsi que l’agilité et l’automatisation des tâches puisque la méthodologie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suit une démarche itérative et chaque itération apporte de la connaissance métier</a:t>
            </a:r>
          </a:p>
          <a:p>
            <a:pPr marL="158750" indent="0"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supplémentaire qui permet de mieux aborder l’itération suivante.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"/>
          <p:cNvSpPr/>
          <p:nvPr/>
        </p:nvSpPr>
        <p:spPr>
          <a:xfrm>
            <a:off x="10589401" y="2"/>
            <a:ext cx="7698599" cy="10287000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"/>
          <p:cNvSpPr/>
          <p:nvPr/>
        </p:nvSpPr>
        <p:spPr>
          <a:xfrm>
            <a:off x="3811614" y="1936279"/>
            <a:ext cx="12897451" cy="50611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254" name="Google Shape;254;p2"/>
          <p:cNvSpPr txBox="1">
            <a:spLocks noGrp="1"/>
          </p:cNvSpPr>
          <p:nvPr>
            <p:ph type="title"/>
          </p:nvPr>
        </p:nvSpPr>
        <p:spPr>
          <a:xfrm>
            <a:off x="4178891" y="2312627"/>
            <a:ext cx="12047398" cy="430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9pPr>
          </a:lstStyle>
          <a:p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5153517" y="7631255"/>
            <a:ext cx="11555551" cy="134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256" name="Google Shape;256;p2"/>
          <p:cNvSpPr/>
          <p:nvPr/>
        </p:nvSpPr>
        <p:spPr>
          <a:xfrm>
            <a:off x="3811617" y="7631255"/>
            <a:ext cx="1341901" cy="13419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257" name="Google Shape;257;p2"/>
          <p:cNvSpPr/>
          <p:nvPr/>
        </p:nvSpPr>
        <p:spPr>
          <a:xfrm>
            <a:off x="-298" y="2"/>
            <a:ext cx="2191500" cy="10287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258" name="Google Shape;258;p2"/>
          <p:cNvSpPr txBox="1">
            <a:spLocks noGrp="1"/>
          </p:cNvSpPr>
          <p:nvPr>
            <p:ph type="subTitle" idx="1"/>
          </p:nvPr>
        </p:nvSpPr>
        <p:spPr>
          <a:xfrm>
            <a:off x="5478898" y="7631255"/>
            <a:ext cx="11230200" cy="13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"/>
          <p:cNvSpPr txBox="1"/>
          <p:nvPr/>
        </p:nvSpPr>
        <p:spPr>
          <a:xfrm rot="5400000">
            <a:off x="-1019021" y="9297756"/>
            <a:ext cx="2369699" cy="5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22">
                <a:solidFill>
                  <a:schemeClr val="accent4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722">
              <a:solidFill>
                <a:schemeClr val="accent4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"/>
          <p:cNvSpPr/>
          <p:nvPr/>
        </p:nvSpPr>
        <p:spPr>
          <a:xfrm>
            <a:off x="8752055" y="2"/>
            <a:ext cx="9535950" cy="10287000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3"/>
          <p:cNvSpPr txBox="1">
            <a:spLocks noGrp="1"/>
          </p:cNvSpPr>
          <p:nvPr>
            <p:ph type="title"/>
          </p:nvPr>
        </p:nvSpPr>
        <p:spPr>
          <a:xfrm>
            <a:off x="616917" y="2590500"/>
            <a:ext cx="6687450" cy="3565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606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21519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21519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21519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21519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21519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21519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21519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21519"/>
            </a:lvl9pPr>
          </a:lstStyle>
          <a:p>
            <a:endParaRPr/>
          </a:p>
        </p:txBody>
      </p:sp>
      <p:sp>
        <p:nvSpPr>
          <p:cNvPr id="574" name="Google Shape;574;p13"/>
          <p:cNvSpPr/>
          <p:nvPr/>
        </p:nvSpPr>
        <p:spPr>
          <a:xfrm>
            <a:off x="4" y="8580601"/>
            <a:ext cx="6222600" cy="1706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75" name="Google Shape;575;p13"/>
          <p:cNvSpPr txBox="1"/>
          <p:nvPr/>
        </p:nvSpPr>
        <p:spPr>
          <a:xfrm rot="5400000">
            <a:off x="-1019021" y="9297756"/>
            <a:ext cx="2369699" cy="5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22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4"/>
          <p:cNvSpPr txBox="1">
            <a:spLocks noGrp="1"/>
          </p:cNvSpPr>
          <p:nvPr>
            <p:ph type="title"/>
          </p:nvPr>
        </p:nvSpPr>
        <p:spPr>
          <a:xfrm>
            <a:off x="10835067" y="3132000"/>
            <a:ext cx="6687450" cy="3565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606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21519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21519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21519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21519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21519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21519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21519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2151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14"/>
          <p:cNvSpPr/>
          <p:nvPr/>
        </p:nvSpPr>
        <p:spPr>
          <a:xfrm>
            <a:off x="568688" y="199805"/>
            <a:ext cx="14648850" cy="8963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5"/>
          <p:cNvSpPr txBox="1">
            <a:spLocks noGrp="1"/>
          </p:cNvSpPr>
          <p:nvPr>
            <p:ph type="title" hasCustomPrompt="1"/>
          </p:nvPr>
        </p:nvSpPr>
        <p:spPr>
          <a:xfrm>
            <a:off x="1072542" y="3567227"/>
            <a:ext cx="4422600" cy="178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9pPr>
          </a:lstStyle>
          <a:p>
            <a:r>
              <a:t>xx%</a:t>
            </a:r>
          </a:p>
        </p:txBody>
      </p:sp>
      <p:sp>
        <p:nvSpPr>
          <p:cNvPr id="581" name="Google Shape;581;p15"/>
          <p:cNvSpPr txBox="1">
            <a:spLocks noGrp="1"/>
          </p:cNvSpPr>
          <p:nvPr>
            <p:ph type="title" idx="2"/>
          </p:nvPr>
        </p:nvSpPr>
        <p:spPr>
          <a:xfrm>
            <a:off x="2024100" y="619427"/>
            <a:ext cx="15624900" cy="1387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574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574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574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574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574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574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574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574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582" name="Google Shape;582;p15"/>
          <p:cNvSpPr txBox="1">
            <a:spLocks noGrp="1"/>
          </p:cNvSpPr>
          <p:nvPr>
            <p:ph type="title" idx="3" hasCustomPrompt="1"/>
          </p:nvPr>
        </p:nvSpPr>
        <p:spPr>
          <a:xfrm>
            <a:off x="6774511" y="3567227"/>
            <a:ext cx="4422600" cy="178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9pPr>
          </a:lstStyle>
          <a:p>
            <a:r>
              <a:t>xx%</a:t>
            </a:r>
          </a:p>
        </p:txBody>
      </p:sp>
      <p:sp>
        <p:nvSpPr>
          <p:cNvPr id="583" name="Google Shape;583;p15"/>
          <p:cNvSpPr txBox="1">
            <a:spLocks noGrp="1"/>
          </p:cNvSpPr>
          <p:nvPr>
            <p:ph type="title" idx="4" hasCustomPrompt="1"/>
          </p:nvPr>
        </p:nvSpPr>
        <p:spPr>
          <a:xfrm>
            <a:off x="12722187" y="3567227"/>
            <a:ext cx="4422600" cy="178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9pPr>
          </a:lstStyle>
          <a:p>
            <a:r>
              <a:t>xx%</a:t>
            </a:r>
          </a:p>
        </p:txBody>
      </p:sp>
      <p:sp>
        <p:nvSpPr>
          <p:cNvPr id="584" name="Google Shape;584;p15"/>
          <p:cNvSpPr txBox="1">
            <a:spLocks noGrp="1"/>
          </p:cNvSpPr>
          <p:nvPr>
            <p:ph type="body" idx="1"/>
          </p:nvPr>
        </p:nvSpPr>
        <p:spPr>
          <a:xfrm>
            <a:off x="12722175" y="5429590"/>
            <a:ext cx="4422600" cy="138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2832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3156"/>
            </a:lvl1pPr>
            <a:lvl2pPr marL="1311713" lvl="1" indent="-52832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3156"/>
            </a:lvl2pPr>
            <a:lvl3pPr marL="1967570" lvl="2" indent="-52832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3156"/>
            </a:lvl3pPr>
            <a:lvl4pPr marL="2623428" lvl="3" indent="-52832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3156"/>
            </a:lvl4pPr>
            <a:lvl5pPr marL="3279283" lvl="4" indent="-52832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3156"/>
            </a:lvl5pPr>
            <a:lvl6pPr marL="3935141" lvl="5" indent="-52832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3156"/>
            </a:lvl6pPr>
            <a:lvl7pPr marL="4590997" lvl="6" indent="-52832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3156"/>
            </a:lvl7pPr>
            <a:lvl8pPr marL="5246855" lvl="7" indent="-52832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3156"/>
            </a:lvl8pPr>
            <a:lvl9pPr marL="5902712" lvl="8" indent="-52832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3156"/>
            </a:lvl9pPr>
          </a:lstStyle>
          <a:p>
            <a:endParaRPr/>
          </a:p>
        </p:txBody>
      </p:sp>
      <p:sp>
        <p:nvSpPr>
          <p:cNvPr id="585" name="Google Shape;585;p15"/>
          <p:cNvSpPr txBox="1">
            <a:spLocks noGrp="1"/>
          </p:cNvSpPr>
          <p:nvPr>
            <p:ph type="body" idx="5"/>
          </p:nvPr>
        </p:nvSpPr>
        <p:spPr>
          <a:xfrm>
            <a:off x="6774523" y="5412864"/>
            <a:ext cx="4422600" cy="138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3156"/>
            </a:lvl1pPr>
            <a:lvl2pPr marL="1311713" lvl="1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3156"/>
            </a:lvl2pPr>
            <a:lvl3pPr marL="1967570" lvl="2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3156"/>
            </a:lvl3pPr>
            <a:lvl4pPr marL="2623428" lvl="3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3156"/>
            </a:lvl4pPr>
            <a:lvl5pPr marL="3279283" lvl="4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3156"/>
            </a:lvl5pPr>
            <a:lvl6pPr marL="3935141" lvl="5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3156"/>
            </a:lvl6pPr>
            <a:lvl7pPr marL="4590997" lvl="6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3156"/>
            </a:lvl7pPr>
            <a:lvl8pPr marL="5246855" lvl="7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3156"/>
            </a:lvl8pPr>
            <a:lvl9pPr marL="5902712" lvl="8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3156"/>
            </a:lvl9pPr>
          </a:lstStyle>
          <a:p>
            <a:endParaRPr/>
          </a:p>
        </p:txBody>
      </p:sp>
      <p:sp>
        <p:nvSpPr>
          <p:cNvPr id="586" name="Google Shape;586;p15"/>
          <p:cNvSpPr txBox="1">
            <a:spLocks noGrp="1"/>
          </p:cNvSpPr>
          <p:nvPr>
            <p:ph type="body" idx="6"/>
          </p:nvPr>
        </p:nvSpPr>
        <p:spPr>
          <a:xfrm>
            <a:off x="1072542" y="5412864"/>
            <a:ext cx="4422600" cy="138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3156"/>
            </a:lvl1pPr>
            <a:lvl2pPr marL="1311713" lvl="1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3156"/>
            </a:lvl2pPr>
            <a:lvl3pPr marL="1967570" lvl="2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3156"/>
            </a:lvl3pPr>
            <a:lvl4pPr marL="2623428" lvl="3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3156"/>
            </a:lvl4pPr>
            <a:lvl5pPr marL="3279283" lvl="4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3156"/>
            </a:lvl5pPr>
            <a:lvl6pPr marL="3935141" lvl="5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3156"/>
            </a:lvl6pPr>
            <a:lvl7pPr marL="4590997" lvl="6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3156"/>
            </a:lvl7pPr>
            <a:lvl8pPr marL="5246855" lvl="7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3156"/>
            </a:lvl8pPr>
            <a:lvl9pPr marL="5902712" lvl="8" indent="-52832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3156"/>
            </a:lvl9pPr>
          </a:lstStyle>
          <a:p>
            <a:endParaRPr/>
          </a:p>
        </p:txBody>
      </p:sp>
      <p:sp>
        <p:nvSpPr>
          <p:cNvPr id="587" name="Google Shape;587;p15"/>
          <p:cNvSpPr txBox="1"/>
          <p:nvPr/>
        </p:nvSpPr>
        <p:spPr>
          <a:xfrm rot="5400000">
            <a:off x="-1019021" y="9297756"/>
            <a:ext cx="2369699" cy="5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22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6"/>
          <p:cNvSpPr/>
          <p:nvPr/>
        </p:nvSpPr>
        <p:spPr>
          <a:xfrm>
            <a:off x="4" y="225"/>
            <a:ext cx="12048750" cy="10287000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6"/>
          <p:cNvSpPr/>
          <p:nvPr/>
        </p:nvSpPr>
        <p:spPr>
          <a:xfrm>
            <a:off x="1349816" y="1250365"/>
            <a:ext cx="16277400" cy="835785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91" name="Google Shape;591;p16"/>
          <p:cNvSpPr txBox="1">
            <a:spLocks noGrp="1"/>
          </p:cNvSpPr>
          <p:nvPr>
            <p:ph type="subTitle" idx="1"/>
          </p:nvPr>
        </p:nvSpPr>
        <p:spPr>
          <a:xfrm>
            <a:off x="1894133" y="3273825"/>
            <a:ext cx="4524298" cy="910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869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000"/>
              <a:buNone/>
              <a:defRPr sz="2869" b="1"/>
            </a:lvl9pPr>
          </a:lstStyle>
          <a:p>
            <a:endParaRPr/>
          </a:p>
        </p:txBody>
      </p:sp>
      <p:sp>
        <p:nvSpPr>
          <p:cNvPr id="592" name="Google Shape;592;p16"/>
          <p:cNvSpPr txBox="1">
            <a:spLocks noGrp="1"/>
          </p:cNvSpPr>
          <p:nvPr>
            <p:ph type="subTitle" idx="2"/>
          </p:nvPr>
        </p:nvSpPr>
        <p:spPr>
          <a:xfrm>
            <a:off x="1894133" y="6058914"/>
            <a:ext cx="4524298" cy="910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869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000"/>
              <a:buNone/>
              <a:defRPr sz="2869" b="1"/>
            </a:lvl9pPr>
          </a:lstStyle>
          <a:p>
            <a:endParaRPr/>
          </a:p>
        </p:txBody>
      </p:sp>
      <p:sp>
        <p:nvSpPr>
          <p:cNvPr id="593" name="Google Shape;593;p16"/>
          <p:cNvSpPr txBox="1">
            <a:spLocks noGrp="1"/>
          </p:cNvSpPr>
          <p:nvPr>
            <p:ph type="subTitle" idx="3"/>
          </p:nvPr>
        </p:nvSpPr>
        <p:spPr>
          <a:xfrm>
            <a:off x="12558625" y="3287897"/>
            <a:ext cx="4524298" cy="910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869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000"/>
              <a:buNone/>
              <a:defRPr sz="2869" b="1"/>
            </a:lvl9pPr>
          </a:lstStyle>
          <a:p>
            <a:endParaRPr/>
          </a:p>
        </p:txBody>
      </p:sp>
      <p:sp>
        <p:nvSpPr>
          <p:cNvPr id="594" name="Google Shape;594;p16"/>
          <p:cNvSpPr txBox="1">
            <a:spLocks noGrp="1"/>
          </p:cNvSpPr>
          <p:nvPr>
            <p:ph type="subTitle" idx="4"/>
          </p:nvPr>
        </p:nvSpPr>
        <p:spPr>
          <a:xfrm>
            <a:off x="7255183" y="3299852"/>
            <a:ext cx="4524298" cy="910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869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000"/>
              <a:buNone/>
              <a:defRPr sz="2869" b="1"/>
            </a:lvl9pPr>
          </a:lstStyle>
          <a:p>
            <a:endParaRPr/>
          </a:p>
        </p:txBody>
      </p:sp>
      <p:sp>
        <p:nvSpPr>
          <p:cNvPr id="595" name="Google Shape;595;p16"/>
          <p:cNvSpPr txBox="1">
            <a:spLocks noGrp="1"/>
          </p:cNvSpPr>
          <p:nvPr>
            <p:ph type="subTitle" idx="5"/>
          </p:nvPr>
        </p:nvSpPr>
        <p:spPr>
          <a:xfrm>
            <a:off x="7255183" y="6058914"/>
            <a:ext cx="4524298" cy="910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869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000"/>
              <a:buNone/>
              <a:defRPr sz="2869" b="1"/>
            </a:lvl9pPr>
          </a:lstStyle>
          <a:p>
            <a:endParaRPr/>
          </a:p>
        </p:txBody>
      </p:sp>
      <p:sp>
        <p:nvSpPr>
          <p:cNvPr id="596" name="Google Shape;596;p16"/>
          <p:cNvSpPr txBox="1">
            <a:spLocks noGrp="1"/>
          </p:cNvSpPr>
          <p:nvPr>
            <p:ph type="subTitle" idx="6"/>
          </p:nvPr>
        </p:nvSpPr>
        <p:spPr>
          <a:xfrm>
            <a:off x="12558625" y="6031097"/>
            <a:ext cx="4524298" cy="910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869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000"/>
              <a:buNone/>
              <a:defRPr sz="2869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000"/>
              <a:buNone/>
              <a:defRPr sz="2869" b="1"/>
            </a:lvl9pPr>
          </a:lstStyle>
          <a:p>
            <a:endParaRPr/>
          </a:p>
        </p:txBody>
      </p:sp>
      <p:sp>
        <p:nvSpPr>
          <p:cNvPr id="597" name="Google Shape;597;p16"/>
          <p:cNvSpPr txBox="1">
            <a:spLocks noGrp="1"/>
          </p:cNvSpPr>
          <p:nvPr>
            <p:ph type="title"/>
          </p:nvPr>
        </p:nvSpPr>
        <p:spPr>
          <a:xfrm>
            <a:off x="2024102" y="1347262"/>
            <a:ext cx="15424200" cy="11452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98" name="Google Shape;598;p16"/>
          <p:cNvSpPr txBox="1">
            <a:spLocks noGrp="1"/>
          </p:cNvSpPr>
          <p:nvPr>
            <p:ph type="body" idx="7"/>
          </p:nvPr>
        </p:nvSpPr>
        <p:spPr>
          <a:xfrm>
            <a:off x="7255183" y="3913127"/>
            <a:ext cx="4524298" cy="125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599" name="Google Shape;599;p16"/>
          <p:cNvSpPr txBox="1">
            <a:spLocks noGrp="1"/>
          </p:cNvSpPr>
          <p:nvPr>
            <p:ph type="body" idx="8"/>
          </p:nvPr>
        </p:nvSpPr>
        <p:spPr>
          <a:xfrm>
            <a:off x="12558625" y="6656326"/>
            <a:ext cx="4524298" cy="125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 rtl="0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00" name="Google Shape;600;p16"/>
          <p:cNvSpPr txBox="1">
            <a:spLocks noGrp="1"/>
          </p:cNvSpPr>
          <p:nvPr>
            <p:ph type="body" idx="9"/>
          </p:nvPr>
        </p:nvSpPr>
        <p:spPr>
          <a:xfrm>
            <a:off x="7255183" y="6656326"/>
            <a:ext cx="4524298" cy="125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 rtl="0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01" name="Google Shape;601;p16"/>
          <p:cNvSpPr txBox="1">
            <a:spLocks noGrp="1"/>
          </p:cNvSpPr>
          <p:nvPr>
            <p:ph type="body" idx="13"/>
          </p:nvPr>
        </p:nvSpPr>
        <p:spPr>
          <a:xfrm>
            <a:off x="1894133" y="3913127"/>
            <a:ext cx="4524298" cy="125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 rtl="0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02" name="Google Shape;602;p16"/>
          <p:cNvSpPr txBox="1">
            <a:spLocks noGrp="1"/>
          </p:cNvSpPr>
          <p:nvPr>
            <p:ph type="body" idx="14"/>
          </p:nvPr>
        </p:nvSpPr>
        <p:spPr>
          <a:xfrm>
            <a:off x="12558625" y="3913127"/>
            <a:ext cx="4524298" cy="125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 rtl="0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03" name="Google Shape;603;p16"/>
          <p:cNvSpPr txBox="1">
            <a:spLocks noGrp="1"/>
          </p:cNvSpPr>
          <p:nvPr>
            <p:ph type="body" idx="15"/>
          </p:nvPr>
        </p:nvSpPr>
        <p:spPr>
          <a:xfrm>
            <a:off x="1894133" y="6656326"/>
            <a:ext cx="4524298" cy="125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 rtl="0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04" name="Google Shape;604;p16"/>
          <p:cNvSpPr txBox="1"/>
          <p:nvPr/>
        </p:nvSpPr>
        <p:spPr>
          <a:xfrm rot="5400000">
            <a:off x="-1019021" y="9297756"/>
            <a:ext cx="2369699" cy="5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22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7"/>
          <p:cNvSpPr/>
          <p:nvPr/>
        </p:nvSpPr>
        <p:spPr>
          <a:xfrm>
            <a:off x="-448" y="2128162"/>
            <a:ext cx="18288000" cy="6828301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7"/>
          <p:cNvSpPr txBox="1">
            <a:spLocks noGrp="1"/>
          </p:cNvSpPr>
          <p:nvPr>
            <p:ph type="title"/>
          </p:nvPr>
        </p:nvSpPr>
        <p:spPr>
          <a:xfrm>
            <a:off x="2024100" y="619616"/>
            <a:ext cx="15640200" cy="13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8" name="Google Shape;608;p17"/>
          <p:cNvSpPr txBox="1"/>
          <p:nvPr/>
        </p:nvSpPr>
        <p:spPr>
          <a:xfrm rot="5400000">
            <a:off x="-1019021" y="9297756"/>
            <a:ext cx="2369699" cy="5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22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8"/>
          <p:cNvSpPr/>
          <p:nvPr/>
        </p:nvSpPr>
        <p:spPr>
          <a:xfrm>
            <a:off x="4871928" y="2"/>
            <a:ext cx="8544149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8"/>
          <p:cNvSpPr/>
          <p:nvPr/>
        </p:nvSpPr>
        <p:spPr>
          <a:xfrm>
            <a:off x="682202" y="2706530"/>
            <a:ext cx="16923600" cy="619424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612" name="Google Shape;612;p18"/>
          <p:cNvSpPr txBox="1">
            <a:spLocks noGrp="1"/>
          </p:cNvSpPr>
          <p:nvPr>
            <p:ph type="subTitle" idx="1"/>
          </p:nvPr>
        </p:nvSpPr>
        <p:spPr>
          <a:xfrm>
            <a:off x="927942" y="2993422"/>
            <a:ext cx="2870549" cy="1049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156" b="1"/>
            </a:lvl1pPr>
            <a:lvl2pPr lvl="1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2pPr>
            <a:lvl3pPr lvl="2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3pPr>
            <a:lvl4pPr lvl="3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4pPr>
            <a:lvl5pPr lvl="4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5pPr>
            <a:lvl6pPr lvl="5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6pPr>
            <a:lvl7pPr lvl="6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7pPr>
            <a:lvl8pPr lvl="7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8pPr>
            <a:lvl9pPr lvl="8" algn="ctr" rtl="0">
              <a:spcBef>
                <a:spcPts val="3012"/>
              </a:spcBef>
              <a:spcAft>
                <a:spcPts val="3012"/>
              </a:spcAft>
              <a:buSzPts val="2200"/>
              <a:buNone/>
              <a:defRPr sz="3156" b="1"/>
            </a:lvl9pPr>
          </a:lstStyle>
          <a:p>
            <a:endParaRPr/>
          </a:p>
        </p:txBody>
      </p:sp>
      <p:sp>
        <p:nvSpPr>
          <p:cNvPr id="613" name="Google Shape;613;p18"/>
          <p:cNvSpPr txBox="1">
            <a:spLocks noGrp="1"/>
          </p:cNvSpPr>
          <p:nvPr>
            <p:ph type="subTitle" idx="2"/>
          </p:nvPr>
        </p:nvSpPr>
        <p:spPr>
          <a:xfrm>
            <a:off x="4318347" y="2993422"/>
            <a:ext cx="2870549" cy="1049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156" b="1"/>
            </a:lvl1pPr>
            <a:lvl2pPr lvl="1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2pPr>
            <a:lvl3pPr lvl="2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3pPr>
            <a:lvl4pPr lvl="3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4pPr>
            <a:lvl5pPr lvl="4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5pPr>
            <a:lvl6pPr lvl="5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6pPr>
            <a:lvl7pPr lvl="6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7pPr>
            <a:lvl8pPr lvl="7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8pPr>
            <a:lvl9pPr lvl="8" algn="ctr" rtl="0">
              <a:spcBef>
                <a:spcPts val="3012"/>
              </a:spcBef>
              <a:spcAft>
                <a:spcPts val="3012"/>
              </a:spcAft>
              <a:buSzPts val="2200"/>
              <a:buNone/>
              <a:defRPr sz="3156" b="1"/>
            </a:lvl9pPr>
          </a:lstStyle>
          <a:p>
            <a:endParaRPr/>
          </a:p>
        </p:txBody>
      </p:sp>
      <p:sp>
        <p:nvSpPr>
          <p:cNvPr id="614" name="Google Shape;614;p18"/>
          <p:cNvSpPr txBox="1">
            <a:spLocks noGrp="1"/>
          </p:cNvSpPr>
          <p:nvPr>
            <p:ph type="subTitle" idx="3"/>
          </p:nvPr>
        </p:nvSpPr>
        <p:spPr>
          <a:xfrm>
            <a:off x="7708749" y="3039275"/>
            <a:ext cx="2870549" cy="1049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156" b="1"/>
            </a:lvl1pPr>
            <a:lvl2pPr lvl="1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2pPr>
            <a:lvl3pPr lvl="2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3pPr>
            <a:lvl4pPr lvl="3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4pPr>
            <a:lvl5pPr lvl="4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5pPr>
            <a:lvl6pPr lvl="5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6pPr>
            <a:lvl7pPr lvl="6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7pPr>
            <a:lvl8pPr lvl="7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8pPr>
            <a:lvl9pPr lvl="8" algn="ctr" rtl="0">
              <a:spcBef>
                <a:spcPts val="3012"/>
              </a:spcBef>
              <a:spcAft>
                <a:spcPts val="3012"/>
              </a:spcAft>
              <a:buSzPts val="2200"/>
              <a:buNone/>
              <a:defRPr sz="3156" b="1"/>
            </a:lvl9pPr>
          </a:lstStyle>
          <a:p>
            <a:endParaRPr/>
          </a:p>
        </p:txBody>
      </p:sp>
      <p:sp>
        <p:nvSpPr>
          <p:cNvPr id="615" name="Google Shape;615;p18"/>
          <p:cNvSpPr txBox="1">
            <a:spLocks noGrp="1"/>
          </p:cNvSpPr>
          <p:nvPr>
            <p:ph type="subTitle" idx="4"/>
          </p:nvPr>
        </p:nvSpPr>
        <p:spPr>
          <a:xfrm>
            <a:off x="11099153" y="3039275"/>
            <a:ext cx="2870549" cy="1049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156" b="1"/>
            </a:lvl1pPr>
            <a:lvl2pPr lvl="1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2pPr>
            <a:lvl3pPr lvl="2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3pPr>
            <a:lvl4pPr lvl="3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4pPr>
            <a:lvl5pPr lvl="4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5pPr>
            <a:lvl6pPr lvl="5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6pPr>
            <a:lvl7pPr lvl="6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7pPr>
            <a:lvl8pPr lvl="7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8pPr>
            <a:lvl9pPr lvl="8" algn="ctr" rtl="0">
              <a:spcBef>
                <a:spcPts val="3012"/>
              </a:spcBef>
              <a:spcAft>
                <a:spcPts val="3012"/>
              </a:spcAft>
              <a:buSzPts val="2200"/>
              <a:buNone/>
              <a:defRPr sz="3156" b="1"/>
            </a:lvl9pPr>
          </a:lstStyle>
          <a:p>
            <a:endParaRPr/>
          </a:p>
        </p:txBody>
      </p:sp>
      <p:sp>
        <p:nvSpPr>
          <p:cNvPr id="616" name="Google Shape;616;p18"/>
          <p:cNvSpPr txBox="1">
            <a:spLocks noGrp="1"/>
          </p:cNvSpPr>
          <p:nvPr>
            <p:ph type="subTitle" idx="5"/>
          </p:nvPr>
        </p:nvSpPr>
        <p:spPr>
          <a:xfrm>
            <a:off x="14489558" y="2993422"/>
            <a:ext cx="2870549" cy="1049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156" b="1"/>
            </a:lvl1pPr>
            <a:lvl2pPr lvl="1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2pPr>
            <a:lvl3pPr lvl="2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3pPr>
            <a:lvl4pPr lvl="3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4pPr>
            <a:lvl5pPr lvl="4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5pPr>
            <a:lvl6pPr lvl="5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6pPr>
            <a:lvl7pPr lvl="6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7pPr>
            <a:lvl8pPr lvl="7" algn="ctr" rtl="0">
              <a:spcBef>
                <a:spcPts val="3012"/>
              </a:spcBef>
              <a:spcAft>
                <a:spcPts val="0"/>
              </a:spcAft>
              <a:buSzPts val="2200"/>
              <a:buNone/>
              <a:defRPr sz="3156" b="1"/>
            </a:lvl8pPr>
            <a:lvl9pPr lvl="8" algn="ctr" rtl="0">
              <a:spcBef>
                <a:spcPts val="3012"/>
              </a:spcBef>
              <a:spcAft>
                <a:spcPts val="3012"/>
              </a:spcAft>
              <a:buSzPts val="2200"/>
              <a:buNone/>
              <a:defRPr sz="3156" b="1"/>
            </a:lvl9pPr>
          </a:lstStyle>
          <a:p>
            <a:endParaRPr/>
          </a:p>
        </p:txBody>
      </p:sp>
      <p:sp>
        <p:nvSpPr>
          <p:cNvPr id="617" name="Google Shape;617;p18"/>
          <p:cNvSpPr txBox="1">
            <a:spLocks noGrp="1"/>
          </p:cNvSpPr>
          <p:nvPr>
            <p:ph type="title"/>
          </p:nvPr>
        </p:nvSpPr>
        <p:spPr>
          <a:xfrm>
            <a:off x="2024101" y="619432"/>
            <a:ext cx="15581701" cy="13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8" name="Google Shape;618;p18"/>
          <p:cNvSpPr txBox="1">
            <a:spLocks noGrp="1"/>
          </p:cNvSpPr>
          <p:nvPr>
            <p:ph type="body" idx="6"/>
          </p:nvPr>
        </p:nvSpPr>
        <p:spPr>
          <a:xfrm>
            <a:off x="927942" y="4589811"/>
            <a:ext cx="2870549" cy="4031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19" name="Google Shape;619;p18"/>
          <p:cNvSpPr txBox="1">
            <a:spLocks noGrp="1"/>
          </p:cNvSpPr>
          <p:nvPr>
            <p:ph type="body" idx="7"/>
          </p:nvPr>
        </p:nvSpPr>
        <p:spPr>
          <a:xfrm>
            <a:off x="4318342" y="4589811"/>
            <a:ext cx="2870549" cy="4031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 rtl="0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20" name="Google Shape;620;p18"/>
          <p:cNvSpPr txBox="1">
            <a:spLocks noGrp="1"/>
          </p:cNvSpPr>
          <p:nvPr>
            <p:ph type="body" idx="8"/>
          </p:nvPr>
        </p:nvSpPr>
        <p:spPr>
          <a:xfrm>
            <a:off x="7708746" y="4589811"/>
            <a:ext cx="2870549" cy="4031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 rtl="0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21" name="Google Shape;621;p18"/>
          <p:cNvSpPr txBox="1">
            <a:spLocks noGrp="1"/>
          </p:cNvSpPr>
          <p:nvPr>
            <p:ph type="body" idx="9"/>
          </p:nvPr>
        </p:nvSpPr>
        <p:spPr>
          <a:xfrm>
            <a:off x="11099146" y="4589811"/>
            <a:ext cx="2870549" cy="4031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 rtl="0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22" name="Google Shape;622;p18"/>
          <p:cNvSpPr txBox="1">
            <a:spLocks noGrp="1"/>
          </p:cNvSpPr>
          <p:nvPr>
            <p:ph type="body" idx="13"/>
          </p:nvPr>
        </p:nvSpPr>
        <p:spPr>
          <a:xfrm>
            <a:off x="14489546" y="4589811"/>
            <a:ext cx="2870549" cy="4031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7367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295"/>
            </a:lvl1pPr>
            <a:lvl2pPr marL="1311713" lvl="1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2pPr>
            <a:lvl3pPr marL="1967570" lvl="2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3pPr>
            <a:lvl4pPr marL="2623428" lvl="3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4pPr>
            <a:lvl5pPr marL="3279283" lvl="4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5pPr>
            <a:lvl6pPr marL="3935141" lvl="5" indent="-473676" rtl="0">
              <a:spcBef>
                <a:spcPts val="3012"/>
              </a:spcBef>
              <a:spcAft>
                <a:spcPts val="0"/>
              </a:spcAft>
              <a:buSzPts val="1600"/>
              <a:buChar char="■"/>
              <a:defRPr sz="2295"/>
            </a:lvl6pPr>
            <a:lvl7pPr marL="4590997" lvl="6" indent="-473676" rtl="0">
              <a:spcBef>
                <a:spcPts val="3012"/>
              </a:spcBef>
              <a:spcAft>
                <a:spcPts val="0"/>
              </a:spcAft>
              <a:buSzPts val="1600"/>
              <a:buChar char="●"/>
              <a:defRPr sz="2295"/>
            </a:lvl7pPr>
            <a:lvl8pPr marL="5246855" lvl="7" indent="-473676" rtl="0">
              <a:spcBef>
                <a:spcPts val="3012"/>
              </a:spcBef>
              <a:spcAft>
                <a:spcPts val="0"/>
              </a:spcAft>
              <a:buSzPts val="1600"/>
              <a:buChar char="○"/>
              <a:defRPr sz="2295"/>
            </a:lvl8pPr>
            <a:lvl9pPr marL="5902712" lvl="8" indent="-473676" rtl="0">
              <a:spcBef>
                <a:spcPts val="3012"/>
              </a:spcBef>
              <a:spcAft>
                <a:spcPts val="3012"/>
              </a:spcAft>
              <a:buSzPts val="1600"/>
              <a:buChar char="■"/>
              <a:defRPr sz="2295"/>
            </a:lvl9pPr>
          </a:lstStyle>
          <a:p>
            <a:endParaRPr/>
          </a:p>
        </p:txBody>
      </p:sp>
      <p:sp>
        <p:nvSpPr>
          <p:cNvPr id="623" name="Google Shape;623;p18"/>
          <p:cNvSpPr/>
          <p:nvPr/>
        </p:nvSpPr>
        <p:spPr>
          <a:xfrm>
            <a:off x="682203" y="619432"/>
            <a:ext cx="1341901" cy="13419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624" name="Google Shape;624;p18"/>
          <p:cNvSpPr/>
          <p:nvPr/>
        </p:nvSpPr>
        <p:spPr>
          <a:xfrm>
            <a:off x="2024101" y="619432"/>
            <a:ext cx="15581701" cy="134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9"/>
          <p:cNvSpPr/>
          <p:nvPr/>
        </p:nvSpPr>
        <p:spPr>
          <a:xfrm>
            <a:off x="8752055" y="2"/>
            <a:ext cx="9535950" cy="10287000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9"/>
          <p:cNvSpPr/>
          <p:nvPr/>
        </p:nvSpPr>
        <p:spPr>
          <a:xfrm>
            <a:off x="1349814" y="1250364"/>
            <a:ext cx="8372249" cy="63796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628" name="Google Shape;628;p19"/>
          <p:cNvSpPr txBox="1">
            <a:spLocks noGrp="1"/>
          </p:cNvSpPr>
          <p:nvPr>
            <p:ph type="title"/>
          </p:nvPr>
        </p:nvSpPr>
        <p:spPr>
          <a:xfrm>
            <a:off x="1790491" y="1461562"/>
            <a:ext cx="7547850" cy="1145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29" name="Google Shape;629;p19"/>
          <p:cNvSpPr txBox="1">
            <a:spLocks noGrp="1"/>
          </p:cNvSpPr>
          <p:nvPr>
            <p:ph type="body" idx="1"/>
          </p:nvPr>
        </p:nvSpPr>
        <p:spPr>
          <a:xfrm>
            <a:off x="1790289" y="2606814"/>
            <a:ext cx="7547850" cy="4781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 algn="r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 algn="r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 algn="r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 algn="r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 algn="r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 algn="r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 algn="r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 algn="r">
              <a:spcBef>
                <a:spcPts val="3012"/>
              </a:spcBef>
              <a:spcAft>
                <a:spcPts val="3012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0"/>
          <p:cNvSpPr/>
          <p:nvPr/>
        </p:nvSpPr>
        <p:spPr>
          <a:xfrm>
            <a:off x="4" y="2"/>
            <a:ext cx="9535950" cy="10287000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0"/>
          <p:cNvSpPr/>
          <p:nvPr/>
        </p:nvSpPr>
        <p:spPr>
          <a:xfrm>
            <a:off x="8165965" y="1461563"/>
            <a:ext cx="8372249" cy="63796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633" name="Google Shape;633;p20"/>
          <p:cNvSpPr txBox="1">
            <a:spLocks noGrp="1"/>
          </p:cNvSpPr>
          <p:nvPr>
            <p:ph type="title"/>
          </p:nvPr>
        </p:nvSpPr>
        <p:spPr>
          <a:xfrm>
            <a:off x="8465214" y="1662262"/>
            <a:ext cx="7814251" cy="1145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4" name="Google Shape;634;p20"/>
          <p:cNvSpPr txBox="1">
            <a:spLocks noGrp="1"/>
          </p:cNvSpPr>
          <p:nvPr>
            <p:ph type="body" idx="1"/>
          </p:nvPr>
        </p:nvSpPr>
        <p:spPr>
          <a:xfrm>
            <a:off x="8465372" y="2807515"/>
            <a:ext cx="7814251" cy="48329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>
              <a:spcBef>
                <a:spcPts val="3012"/>
              </a:spcBef>
              <a:spcAft>
                <a:spcPts val="3012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35" name="Google Shape;635;p20"/>
          <p:cNvSpPr txBox="1"/>
          <p:nvPr/>
        </p:nvSpPr>
        <p:spPr>
          <a:xfrm rot="5400000">
            <a:off x="-1019021" y="9297756"/>
            <a:ext cx="2369699" cy="5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22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1"/>
          <p:cNvSpPr/>
          <p:nvPr/>
        </p:nvSpPr>
        <p:spPr>
          <a:xfrm>
            <a:off x="2540856" y="2128162"/>
            <a:ext cx="15746849" cy="6828301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1"/>
          <p:cNvSpPr txBox="1">
            <a:spLocks noGrp="1"/>
          </p:cNvSpPr>
          <p:nvPr>
            <p:ph type="subTitle" idx="1"/>
          </p:nvPr>
        </p:nvSpPr>
        <p:spPr>
          <a:xfrm>
            <a:off x="5772603" y="4322968"/>
            <a:ext cx="8372249" cy="1076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12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100"/>
              <a:buNone/>
              <a:defRPr sz="3012" b="1"/>
            </a:lvl9pPr>
          </a:lstStyle>
          <a:p>
            <a:endParaRPr/>
          </a:p>
        </p:txBody>
      </p:sp>
      <p:sp>
        <p:nvSpPr>
          <p:cNvPr id="639" name="Google Shape;639;p21"/>
          <p:cNvSpPr txBox="1">
            <a:spLocks noGrp="1"/>
          </p:cNvSpPr>
          <p:nvPr>
            <p:ph type="title"/>
          </p:nvPr>
        </p:nvSpPr>
        <p:spPr>
          <a:xfrm>
            <a:off x="5772603" y="2923687"/>
            <a:ext cx="8372249" cy="11452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10042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11475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11475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11475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11475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11475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11475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11475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11475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40" name="Google Shape;640;p21"/>
          <p:cNvSpPr txBox="1">
            <a:spLocks noGrp="1"/>
          </p:cNvSpPr>
          <p:nvPr>
            <p:ph type="body" idx="2"/>
          </p:nvPr>
        </p:nvSpPr>
        <p:spPr>
          <a:xfrm>
            <a:off x="5772676" y="5620161"/>
            <a:ext cx="8372249" cy="20124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1" name="Google Shape;641;p21"/>
          <p:cNvSpPr/>
          <p:nvPr/>
        </p:nvSpPr>
        <p:spPr>
          <a:xfrm>
            <a:off x="3288649" y="2638617"/>
            <a:ext cx="11946150" cy="68530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20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2"/>
          <p:cNvGrpSpPr/>
          <p:nvPr/>
        </p:nvGrpSpPr>
        <p:grpSpPr>
          <a:xfrm>
            <a:off x="7" y="2"/>
            <a:ext cx="18288000" cy="10287000"/>
            <a:chOff x="0" y="0"/>
            <a:chExt cx="12192000" cy="6858000"/>
          </a:xfrm>
        </p:grpSpPr>
        <p:sp>
          <p:nvSpPr>
            <p:cNvPr id="644" name="Google Shape;644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8"/>
            </a:p>
          </p:txBody>
        </p:sp>
        <p:sp>
          <p:nvSpPr>
            <p:cNvPr id="645" name="Google Shape;645;p22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5164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fr" sz="5164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fr" sz="5164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fr" sz="5164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fr" sz="5164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5164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164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164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4304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4304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874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fr" sz="3874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fr" sz="631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fr" sz="3874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3874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869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86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46" name="Google Shape;646;p22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47" name="Google Shape;647;p22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22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2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22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22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442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3442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652" name="Google Shape;652;p22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87617" y="740589"/>
            <a:ext cx="12359700" cy="310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"/>
          <p:cNvSpPr txBox="1">
            <a:spLocks noGrp="1"/>
          </p:cNvSpPr>
          <p:nvPr>
            <p:ph type="title"/>
          </p:nvPr>
        </p:nvSpPr>
        <p:spPr>
          <a:xfrm>
            <a:off x="623477" y="631661"/>
            <a:ext cx="17041050" cy="184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10042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3"/>
          <p:cNvSpPr/>
          <p:nvPr/>
        </p:nvSpPr>
        <p:spPr>
          <a:xfrm>
            <a:off x="336939" y="146958"/>
            <a:ext cx="446850" cy="454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245600" y="617970"/>
            <a:ext cx="15796801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78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4878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26"/>
          <p:cNvGrpSpPr/>
          <p:nvPr/>
        </p:nvGrpSpPr>
        <p:grpSpPr>
          <a:xfrm>
            <a:off x="-9972330" y="-5191705"/>
            <a:ext cx="38854132" cy="21844611"/>
            <a:chOff x="-60557749" y="-29326114"/>
            <a:chExt cx="42138857" cy="23691352"/>
          </a:xfrm>
        </p:grpSpPr>
        <p:sp>
          <p:nvSpPr>
            <p:cNvPr id="674" name="Google Shape;674;p26"/>
            <p:cNvSpPr/>
            <p:nvPr/>
          </p:nvSpPr>
          <p:spPr>
            <a:xfrm>
              <a:off x="-513971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-477328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-459007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-440686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-422364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-404043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-385722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-367401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-349079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-330758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-312437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-294116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-275794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-257473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-239152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-220831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-202509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-486489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-468168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-449846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-431525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-413204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-394883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-376561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-358240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-339919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-321598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-303276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-284955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-266634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-248313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-229991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-211670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-495649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-477328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-459007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-440686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-422364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-404043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-385722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-367401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-349079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-330758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-312437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-294116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-275794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-257473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-239152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-220831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-504810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-486489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-468168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-449846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-431525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-413204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-394883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-376561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-358240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-339919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-321598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-303276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-284955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-266634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-248313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-229991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-513971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-495649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-477328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-459007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-440686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-422364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-404043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-385722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-367401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-349079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-330758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-312437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-294116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-275794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-257473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-239152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-523131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-504810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-486489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-468168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-449846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-431525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-413204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-394883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-376561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-358240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-339919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-321598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-303276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-284955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-266634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-248313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-532292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-513971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-495649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-477328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-459007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-440686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-422364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-404043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-385722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-367401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-349079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-330758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-312437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-294116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-275794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-257473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-541453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-523131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-504810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-486489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-468168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-449846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-431525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-413204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-394883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-376561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-358240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-339919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-321598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-303276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-284955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-266634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-550613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-532292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-513971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-495649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-477328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-459007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-440686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-422364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-404043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-385722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-367401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-349079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-330758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-312437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-294116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-275794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-559774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-541453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-523131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-504810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-486489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-468168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-449846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-431525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-413204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-394883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-376561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-358240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-339919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-321598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-303276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-284955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-568934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-550613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-532292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-513971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-495649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-477328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-459007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-440686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-422364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-404043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-385722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-367401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-349079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-330758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-312437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-294116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-578095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-559774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-541453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-523131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-504810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-486489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-468168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-449846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-431525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-413204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-394883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-376561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-358240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-339919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-321598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-303276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-587256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-568934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-550613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-532292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-513971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-495649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-477328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-459007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-440686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-422364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-404043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-385722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-367401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-349079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-330758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-312437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-596416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-578095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-559774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-541453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-523131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-504810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-486489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-468168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-449846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-431525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-413204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-394883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-376561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-358240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-339919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-321598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-605577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-587256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-568934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-550613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-532292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-495649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-477328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-459007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-440686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-422364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-404043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-385722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-367401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-349079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-330758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4" name="Google Shape;914;p26"/>
          <p:cNvSpPr/>
          <p:nvPr/>
        </p:nvSpPr>
        <p:spPr>
          <a:xfrm>
            <a:off x="336939" y="146958"/>
            <a:ext cx="446850" cy="454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en highlight #1">
  <p:cSld name="Contenu en highlight #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7"/>
          <p:cNvSpPr txBox="1">
            <a:spLocks noGrp="1"/>
          </p:cNvSpPr>
          <p:nvPr>
            <p:ph type="title"/>
          </p:nvPr>
        </p:nvSpPr>
        <p:spPr>
          <a:xfrm>
            <a:off x="3605120" y="2122463"/>
            <a:ext cx="11447100" cy="198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400"/>
              <a:buFont typeface="Fira Sans"/>
              <a:buNone/>
              <a:defRPr sz="631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7"/>
          <p:cNvSpPr txBox="1">
            <a:spLocks noGrp="1"/>
          </p:cNvSpPr>
          <p:nvPr>
            <p:ph type="body" idx="1"/>
          </p:nvPr>
        </p:nvSpPr>
        <p:spPr>
          <a:xfrm>
            <a:off x="3605120" y="4356362"/>
            <a:ext cx="11447100" cy="380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55857" lvl="0" indent="-510110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2000"/>
              <a:buChar char="•"/>
              <a:defRPr sz="2869"/>
            </a:lvl1pPr>
            <a:lvl2pPr marL="1311713" lvl="1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 sz="2582"/>
            </a:lvl2pPr>
            <a:lvl3pPr marL="1967570" lvl="2" indent="-473676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Char char="•"/>
              <a:defRPr sz="2295"/>
            </a:lvl3pPr>
            <a:lvl4pPr marL="2623428" lvl="3" indent="-455455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400"/>
              <a:buChar char="•"/>
              <a:defRPr sz="2008"/>
            </a:lvl4pPr>
            <a:lvl5pPr marL="3279283" lvl="4" indent="-455455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400"/>
              <a:buChar char="•"/>
              <a:defRPr sz="2008"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27"/>
          <p:cNvSpPr/>
          <p:nvPr/>
        </p:nvSpPr>
        <p:spPr>
          <a:xfrm>
            <a:off x="220437" y="4"/>
            <a:ext cx="1036800" cy="930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en highlight #2">
  <p:cSld name="Contenu en highlight #2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28"/>
          <p:cNvGrpSpPr/>
          <p:nvPr/>
        </p:nvGrpSpPr>
        <p:grpSpPr>
          <a:xfrm>
            <a:off x="-9609723" y="-4434961"/>
            <a:ext cx="38854132" cy="21844611"/>
            <a:chOff x="-60557749" y="-29326114"/>
            <a:chExt cx="42138857" cy="23691352"/>
          </a:xfrm>
        </p:grpSpPr>
        <p:sp>
          <p:nvSpPr>
            <p:cNvPr id="921" name="Google Shape;921;p28"/>
            <p:cNvSpPr/>
            <p:nvPr/>
          </p:nvSpPr>
          <p:spPr>
            <a:xfrm>
              <a:off x="-513971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-477328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-459007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-440686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-422364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-404043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-385722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-367401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-349079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-330758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-312437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-294116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-275794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-257473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-239152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-220831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-202509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-486489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-468168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-449846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-431525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-413204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-394883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-376561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-358240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-339919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-321598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-303276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-284955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-266634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-248313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-229991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-211670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-495649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-477328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-459007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-440686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-422364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-404043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-385722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-367401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-349079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-330758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-312437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-294116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-275794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-257473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-239152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-220831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-504810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-486489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-468168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-449846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-431525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-413204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-394883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-376561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-358240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-339919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-321598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-303276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-284955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-266634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-248313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-229991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-513971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-495649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-477328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-459007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-440686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-422364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-404043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-385722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-367401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-349079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-330758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-312437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-294116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-275794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-257473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-239152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-523131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-504810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-486489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-468168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-449846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-431525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-413204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8"/>
            <p:cNvSpPr/>
            <p:nvPr/>
          </p:nvSpPr>
          <p:spPr>
            <a:xfrm>
              <a:off x="-394883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-376561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-358240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8"/>
            <p:cNvSpPr/>
            <p:nvPr/>
          </p:nvSpPr>
          <p:spPr>
            <a:xfrm>
              <a:off x="-339919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-321598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-303276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-284955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-266634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-248313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-532292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-513971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-495649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8"/>
            <p:cNvSpPr/>
            <p:nvPr/>
          </p:nvSpPr>
          <p:spPr>
            <a:xfrm>
              <a:off x="-477328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8"/>
            <p:cNvSpPr/>
            <p:nvPr/>
          </p:nvSpPr>
          <p:spPr>
            <a:xfrm>
              <a:off x="-459007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8"/>
            <p:cNvSpPr/>
            <p:nvPr/>
          </p:nvSpPr>
          <p:spPr>
            <a:xfrm>
              <a:off x="-440686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8"/>
            <p:cNvSpPr/>
            <p:nvPr/>
          </p:nvSpPr>
          <p:spPr>
            <a:xfrm>
              <a:off x="-422364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8"/>
            <p:cNvSpPr/>
            <p:nvPr/>
          </p:nvSpPr>
          <p:spPr>
            <a:xfrm>
              <a:off x="-404043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8"/>
            <p:cNvSpPr/>
            <p:nvPr/>
          </p:nvSpPr>
          <p:spPr>
            <a:xfrm>
              <a:off x="-385722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8"/>
            <p:cNvSpPr/>
            <p:nvPr/>
          </p:nvSpPr>
          <p:spPr>
            <a:xfrm>
              <a:off x="-367401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8"/>
            <p:cNvSpPr/>
            <p:nvPr/>
          </p:nvSpPr>
          <p:spPr>
            <a:xfrm>
              <a:off x="-349079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-330758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8"/>
            <p:cNvSpPr/>
            <p:nvPr/>
          </p:nvSpPr>
          <p:spPr>
            <a:xfrm>
              <a:off x="-312437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8"/>
            <p:cNvSpPr/>
            <p:nvPr/>
          </p:nvSpPr>
          <p:spPr>
            <a:xfrm>
              <a:off x="-294116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-275794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-257473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-541453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-523131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-504810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-486489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-468168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-449846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-431525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-413204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-394883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-376561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-358240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-339919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-321598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-303276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-284955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-266634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-550613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-532292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-513971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-495649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-477328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-459007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-440686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-422364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-404043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-385722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-367401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-349079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-330758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-312437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-294116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-275794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-559774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-541453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-523131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-504810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-486489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-468168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-449846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-431525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-413204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-394883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-376561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-358240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-339919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-321598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-303276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-284955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-568934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-550613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8"/>
            <p:cNvSpPr/>
            <p:nvPr/>
          </p:nvSpPr>
          <p:spPr>
            <a:xfrm>
              <a:off x="-532292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-513971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-495649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-477328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-459007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-440686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-422364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-404043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-385722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-367401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-349079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-330758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-312437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-294116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-578095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-559774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-541453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-523131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-504810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-486489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-468168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-449846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-431525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-413204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-394883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-376561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-358240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-339919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-321598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-303276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-587256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-568934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-550613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-532292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-513971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-495649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-477328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-459007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-440686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-422364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-404043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-385722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-367401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-349079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-330758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-312437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-596416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-578095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-559774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-541453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-523131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-504810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-486489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-468168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-449846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-431525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-413204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-394883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-376561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-358240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-339919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-321598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-605577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-587256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-568934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-550613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-532292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-495649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-477328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-459007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-440686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-422364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-404043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-385722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-367401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-349079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-330758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28"/>
          <p:cNvGrpSpPr/>
          <p:nvPr/>
        </p:nvGrpSpPr>
        <p:grpSpPr>
          <a:xfrm>
            <a:off x="-9225350" y="1587672"/>
            <a:ext cx="39896584" cy="31266852"/>
            <a:chOff x="-3037371" y="1781914"/>
            <a:chExt cx="18413100" cy="14430300"/>
          </a:xfrm>
        </p:grpSpPr>
        <p:sp>
          <p:nvSpPr>
            <p:cNvPr id="1162" name="Google Shape;1162;p28"/>
            <p:cNvSpPr/>
            <p:nvPr/>
          </p:nvSpPr>
          <p:spPr>
            <a:xfrm rot="10800000">
              <a:off x="2287720" y="1784296"/>
              <a:ext cx="8745900" cy="7539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dk1"/>
                </a:gs>
                <a:gs pos="65000">
                  <a:srgbClr val="191919">
                    <a:alpha val="33725"/>
                  </a:srgbClr>
                </a:gs>
                <a:gs pos="100000">
                  <a:srgbClr val="191919">
                    <a:alpha val="33725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8"/>
            <p:cNvSpPr/>
            <p:nvPr/>
          </p:nvSpPr>
          <p:spPr>
            <a:xfrm rot="10800000">
              <a:off x="-3037371" y="1781914"/>
              <a:ext cx="18413100" cy="14430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dk1"/>
                </a:gs>
                <a:gs pos="65000">
                  <a:srgbClr val="191919">
                    <a:alpha val="33725"/>
                  </a:srgbClr>
                </a:gs>
                <a:gs pos="100000">
                  <a:srgbClr val="191919">
                    <a:alpha val="33725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4" name="Google Shape;1164;p28"/>
          <p:cNvSpPr txBox="1">
            <a:spLocks noGrp="1"/>
          </p:cNvSpPr>
          <p:nvPr>
            <p:ph type="title"/>
          </p:nvPr>
        </p:nvSpPr>
        <p:spPr>
          <a:xfrm>
            <a:off x="8010599" y="2122463"/>
            <a:ext cx="8644500" cy="198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None/>
              <a:defRPr sz="631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p28"/>
          <p:cNvSpPr txBox="1">
            <a:spLocks noGrp="1"/>
          </p:cNvSpPr>
          <p:nvPr>
            <p:ph type="body" idx="1"/>
          </p:nvPr>
        </p:nvSpPr>
        <p:spPr>
          <a:xfrm>
            <a:off x="8010599" y="4356362"/>
            <a:ext cx="8644500" cy="380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55857" lvl="0" indent="-510110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869">
                <a:solidFill>
                  <a:schemeClr val="lt1"/>
                </a:solidFill>
              </a:defRPr>
            </a:lvl1pPr>
            <a:lvl2pPr marL="1311713" lvl="1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2582">
                <a:solidFill>
                  <a:schemeClr val="lt1"/>
                </a:solidFill>
              </a:defRPr>
            </a:lvl2pPr>
            <a:lvl3pPr marL="1967570" lvl="2" indent="-473676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2295">
                <a:solidFill>
                  <a:schemeClr val="lt1"/>
                </a:solidFill>
              </a:defRPr>
            </a:lvl3pPr>
            <a:lvl4pPr marL="2623428" lvl="3" indent="-455455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2008">
                <a:solidFill>
                  <a:schemeClr val="lt1"/>
                </a:solidFill>
              </a:defRPr>
            </a:lvl4pPr>
            <a:lvl5pPr marL="3279283" lvl="4" indent="-455455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2008">
                <a:solidFill>
                  <a:schemeClr val="lt1"/>
                </a:solidFill>
              </a:defRPr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6" name="Google Shape;1166;p28"/>
          <p:cNvSpPr/>
          <p:nvPr/>
        </p:nvSpPr>
        <p:spPr>
          <a:xfrm rot="10800000">
            <a:off x="1216627" y="1052809"/>
            <a:ext cx="1241100" cy="106965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8"/>
          <p:cNvSpPr/>
          <p:nvPr/>
        </p:nvSpPr>
        <p:spPr>
          <a:xfrm rot="10800000">
            <a:off x="378666" y="292538"/>
            <a:ext cx="359550" cy="31005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>
  <p:cSld name="Titre de section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29"/>
          <p:cNvGrpSpPr/>
          <p:nvPr/>
        </p:nvGrpSpPr>
        <p:grpSpPr>
          <a:xfrm>
            <a:off x="-3614931" y="3347074"/>
            <a:ext cx="20296139" cy="17108846"/>
            <a:chOff x="-7728603" y="1427809"/>
            <a:chExt cx="9367088" cy="7896087"/>
          </a:xfrm>
        </p:grpSpPr>
        <p:sp>
          <p:nvSpPr>
            <p:cNvPr id="1170" name="Google Shape;1170;p29"/>
            <p:cNvSpPr/>
            <p:nvPr/>
          </p:nvSpPr>
          <p:spPr>
            <a:xfrm rot="10800000">
              <a:off x="811085" y="1427809"/>
              <a:ext cx="827400" cy="7131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9"/>
            <p:cNvSpPr/>
            <p:nvPr/>
          </p:nvSpPr>
          <p:spPr>
            <a:xfrm rot="10800000">
              <a:off x="-7728603" y="1784296"/>
              <a:ext cx="8745900" cy="7539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191919"/>
                </a:gs>
                <a:gs pos="65000">
                  <a:srgbClr val="FEFFFE">
                    <a:alpha val="33725"/>
                  </a:srgbClr>
                </a:gs>
                <a:gs pos="100000">
                  <a:srgbClr val="FEFFFE">
                    <a:alpha val="33725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2" name="Google Shape;1172;p29"/>
          <p:cNvSpPr txBox="1">
            <a:spLocks noGrp="1"/>
          </p:cNvSpPr>
          <p:nvPr>
            <p:ph type="dt" idx="10"/>
          </p:nvPr>
        </p:nvSpPr>
        <p:spPr>
          <a:xfrm>
            <a:off x="1257298" y="9534526"/>
            <a:ext cx="4114801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3" name="Google Shape;1173;p29"/>
          <p:cNvSpPr txBox="1">
            <a:spLocks noGrp="1"/>
          </p:cNvSpPr>
          <p:nvPr>
            <p:ph type="ftr" idx="11"/>
          </p:nvPr>
        </p:nvSpPr>
        <p:spPr>
          <a:xfrm>
            <a:off x="6057907" y="9534526"/>
            <a:ext cx="6172199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4" name="Google Shape;1174;p29"/>
          <p:cNvSpPr/>
          <p:nvPr/>
        </p:nvSpPr>
        <p:spPr>
          <a:xfrm>
            <a:off x="220437" y="4"/>
            <a:ext cx="1036800" cy="930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29"/>
          <p:cNvSpPr txBox="1">
            <a:spLocks noGrp="1"/>
          </p:cNvSpPr>
          <p:nvPr>
            <p:ph type="title"/>
          </p:nvPr>
        </p:nvSpPr>
        <p:spPr>
          <a:xfrm>
            <a:off x="3670718" y="4663604"/>
            <a:ext cx="7344000" cy="225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ra Sans"/>
              <a:buNone/>
              <a:defRPr sz="574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9"/>
          <p:cNvSpPr txBox="1">
            <a:spLocks noGrp="1"/>
          </p:cNvSpPr>
          <p:nvPr>
            <p:ph type="body" idx="1"/>
          </p:nvPr>
        </p:nvSpPr>
        <p:spPr>
          <a:xfrm>
            <a:off x="3670718" y="6913887"/>
            <a:ext cx="7344000" cy="152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55857" lvl="0" indent="-327927" algn="r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442">
                <a:solidFill>
                  <a:schemeClr val="lt1"/>
                </a:solidFill>
              </a:defRPr>
            </a:lvl1pPr>
            <a:lvl2pPr marL="1311713" lvl="1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 sz="2869">
                <a:solidFill>
                  <a:srgbClr val="898989"/>
                </a:solidFill>
              </a:defRPr>
            </a:lvl2pPr>
            <a:lvl3pPr marL="1967570" lvl="2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898989"/>
              </a:buClr>
              <a:buSzPts val="1800"/>
              <a:buNone/>
              <a:defRPr sz="2582">
                <a:solidFill>
                  <a:srgbClr val="898989"/>
                </a:solidFill>
              </a:defRPr>
            </a:lvl3pPr>
            <a:lvl4pPr marL="2623428" lvl="3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2295">
                <a:solidFill>
                  <a:srgbClr val="898989"/>
                </a:solidFill>
              </a:defRPr>
            </a:lvl4pPr>
            <a:lvl5pPr marL="3279283" lvl="4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2295">
                <a:solidFill>
                  <a:srgbClr val="898989"/>
                </a:solidFill>
              </a:defRPr>
            </a:lvl5pPr>
            <a:lvl6pPr marL="3935141" lvl="5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2295">
                <a:solidFill>
                  <a:srgbClr val="898989"/>
                </a:solidFill>
              </a:defRPr>
            </a:lvl6pPr>
            <a:lvl7pPr marL="4590997" lvl="6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2295">
                <a:solidFill>
                  <a:srgbClr val="898989"/>
                </a:solidFill>
              </a:defRPr>
            </a:lvl7pPr>
            <a:lvl8pPr marL="5246855" lvl="7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2295">
                <a:solidFill>
                  <a:srgbClr val="898989"/>
                </a:solidFill>
              </a:defRPr>
            </a:lvl8pPr>
            <a:lvl9pPr marL="5902712" lvl="8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2295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0"/>
          <p:cNvSpPr txBox="1">
            <a:spLocks noGrp="1"/>
          </p:cNvSpPr>
          <p:nvPr>
            <p:ph type="title"/>
          </p:nvPr>
        </p:nvSpPr>
        <p:spPr>
          <a:xfrm>
            <a:off x="953836" y="422179"/>
            <a:ext cx="16214400" cy="92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30"/>
          <p:cNvSpPr txBox="1">
            <a:spLocks noGrp="1"/>
          </p:cNvSpPr>
          <p:nvPr>
            <p:ph type="body" idx="1"/>
          </p:nvPr>
        </p:nvSpPr>
        <p:spPr>
          <a:xfrm>
            <a:off x="953836" y="1679661"/>
            <a:ext cx="16214400" cy="78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55857" lvl="0" indent="-491893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1pPr>
            <a:lvl2pPr marL="1311713" lvl="1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2pPr>
            <a:lvl3pPr marL="1967570" lvl="2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3pPr>
            <a:lvl4pPr marL="2623428" lvl="3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marL="3279283" lvl="4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us">
  <p:cSld name="2 contenus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1"/>
          <p:cNvSpPr txBox="1">
            <a:spLocks noGrp="1"/>
          </p:cNvSpPr>
          <p:nvPr>
            <p:ph type="title"/>
          </p:nvPr>
        </p:nvSpPr>
        <p:spPr>
          <a:xfrm>
            <a:off x="953836" y="422179"/>
            <a:ext cx="16214400" cy="92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31"/>
          <p:cNvSpPr txBox="1">
            <a:spLocks noGrp="1"/>
          </p:cNvSpPr>
          <p:nvPr>
            <p:ph type="body" idx="1"/>
          </p:nvPr>
        </p:nvSpPr>
        <p:spPr>
          <a:xfrm>
            <a:off x="953837" y="2738438"/>
            <a:ext cx="7772401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55857" lvl="0" indent="-491893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1pPr>
            <a:lvl2pPr marL="1311713" lvl="1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2pPr>
            <a:lvl3pPr marL="1967570" lvl="2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3pPr>
            <a:lvl4pPr marL="2623428" lvl="3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marL="3279283" lvl="4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3" name="Google Shape;1183;p31"/>
          <p:cNvSpPr txBox="1">
            <a:spLocks noGrp="1"/>
          </p:cNvSpPr>
          <p:nvPr>
            <p:ph type="body" idx="2"/>
          </p:nvPr>
        </p:nvSpPr>
        <p:spPr>
          <a:xfrm>
            <a:off x="9395765" y="2738438"/>
            <a:ext cx="7772401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55857" lvl="0" indent="-491893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1pPr>
            <a:lvl2pPr marL="1311713" lvl="1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2pPr>
            <a:lvl3pPr marL="1967570" lvl="2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3pPr>
            <a:lvl4pPr marL="2623428" lvl="3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marL="3279283" lvl="4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4" name="Google Shape;1184;p31"/>
          <p:cNvSpPr txBox="1">
            <a:spLocks noGrp="1"/>
          </p:cNvSpPr>
          <p:nvPr>
            <p:ph type="dt" idx="10"/>
          </p:nvPr>
        </p:nvSpPr>
        <p:spPr>
          <a:xfrm>
            <a:off x="1257298" y="9534526"/>
            <a:ext cx="4114801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5" name="Google Shape;1185;p31"/>
          <p:cNvSpPr txBox="1">
            <a:spLocks noGrp="1"/>
          </p:cNvSpPr>
          <p:nvPr>
            <p:ph type="ftr" idx="11"/>
          </p:nvPr>
        </p:nvSpPr>
        <p:spPr>
          <a:xfrm>
            <a:off x="6057907" y="9534526"/>
            <a:ext cx="6172199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6" name="Google Shape;1186;p31"/>
          <p:cNvSpPr txBox="1">
            <a:spLocks noGrp="1"/>
          </p:cNvSpPr>
          <p:nvPr>
            <p:ph type="sldNum" idx="12"/>
          </p:nvPr>
        </p:nvSpPr>
        <p:spPr>
          <a:xfrm>
            <a:off x="15185207" y="9534526"/>
            <a:ext cx="2715301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1187" name="Google Shape;1187;p31"/>
          <p:cNvSpPr txBox="1">
            <a:spLocks noGrp="1"/>
          </p:cNvSpPr>
          <p:nvPr>
            <p:ph type="body" idx="3"/>
          </p:nvPr>
        </p:nvSpPr>
        <p:spPr>
          <a:xfrm>
            <a:off x="954886" y="1790701"/>
            <a:ext cx="7772401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55857" lvl="0" indent="-327927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1pPr>
            <a:lvl2pPr marL="1311713" lvl="1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2pPr>
            <a:lvl3pPr marL="1967570" lvl="2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3pPr>
            <a:lvl4pPr marL="2623428" lvl="3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4pPr>
            <a:lvl5pPr marL="3279283" lvl="4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88" name="Google Shape;1188;p31"/>
          <p:cNvCxnSpPr/>
          <p:nvPr/>
        </p:nvCxnSpPr>
        <p:spPr>
          <a:xfrm>
            <a:off x="953837" y="2509837"/>
            <a:ext cx="777240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9" name="Google Shape;1189;p31"/>
          <p:cNvSpPr txBox="1">
            <a:spLocks noGrp="1"/>
          </p:cNvSpPr>
          <p:nvPr>
            <p:ph type="body" idx="4"/>
          </p:nvPr>
        </p:nvSpPr>
        <p:spPr>
          <a:xfrm>
            <a:off x="9395765" y="1790701"/>
            <a:ext cx="7772401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55857" lvl="0" indent="-327927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1pPr>
            <a:lvl2pPr marL="1311713" lvl="1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2pPr>
            <a:lvl3pPr marL="1967570" lvl="2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3pPr>
            <a:lvl4pPr marL="2623428" lvl="3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4pPr>
            <a:lvl5pPr marL="3279283" lvl="4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90" name="Google Shape;1190;p31"/>
          <p:cNvCxnSpPr/>
          <p:nvPr/>
        </p:nvCxnSpPr>
        <p:spPr>
          <a:xfrm>
            <a:off x="9395765" y="2505075"/>
            <a:ext cx="777240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us">
  <p:cSld name="3 contenus"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2"/>
          <p:cNvSpPr txBox="1">
            <a:spLocks noGrp="1"/>
          </p:cNvSpPr>
          <p:nvPr>
            <p:ph type="title"/>
          </p:nvPr>
        </p:nvSpPr>
        <p:spPr>
          <a:xfrm>
            <a:off x="953836" y="422179"/>
            <a:ext cx="16214400" cy="92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32"/>
          <p:cNvSpPr txBox="1">
            <a:spLocks noGrp="1"/>
          </p:cNvSpPr>
          <p:nvPr>
            <p:ph type="body" idx="1"/>
          </p:nvPr>
        </p:nvSpPr>
        <p:spPr>
          <a:xfrm>
            <a:off x="953831" y="2738438"/>
            <a:ext cx="52308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55857" lvl="0" indent="-491893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1pPr>
            <a:lvl2pPr marL="1311713" lvl="1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2pPr>
            <a:lvl3pPr marL="1967570" lvl="2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3pPr>
            <a:lvl4pPr marL="2623428" lvl="3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marL="3279283" lvl="4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4" name="Google Shape;1194;p32"/>
          <p:cNvSpPr txBox="1">
            <a:spLocks noGrp="1"/>
          </p:cNvSpPr>
          <p:nvPr>
            <p:ph type="dt" idx="10"/>
          </p:nvPr>
        </p:nvSpPr>
        <p:spPr>
          <a:xfrm>
            <a:off x="1257298" y="9534526"/>
            <a:ext cx="4114801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5" name="Google Shape;1195;p32"/>
          <p:cNvSpPr txBox="1">
            <a:spLocks noGrp="1"/>
          </p:cNvSpPr>
          <p:nvPr>
            <p:ph type="ftr" idx="11"/>
          </p:nvPr>
        </p:nvSpPr>
        <p:spPr>
          <a:xfrm>
            <a:off x="6057907" y="9534526"/>
            <a:ext cx="6172199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6" name="Google Shape;1196;p32"/>
          <p:cNvSpPr txBox="1">
            <a:spLocks noGrp="1"/>
          </p:cNvSpPr>
          <p:nvPr>
            <p:ph type="sldNum" idx="12"/>
          </p:nvPr>
        </p:nvSpPr>
        <p:spPr>
          <a:xfrm>
            <a:off x="15185207" y="9534526"/>
            <a:ext cx="2715301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1197" name="Google Shape;1197;p32"/>
          <p:cNvSpPr txBox="1">
            <a:spLocks noGrp="1"/>
          </p:cNvSpPr>
          <p:nvPr>
            <p:ph type="body" idx="2"/>
          </p:nvPr>
        </p:nvSpPr>
        <p:spPr>
          <a:xfrm>
            <a:off x="954881" y="1790701"/>
            <a:ext cx="5230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55857" lvl="0" indent="-327927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1pPr>
            <a:lvl2pPr marL="1311713" lvl="1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2pPr>
            <a:lvl3pPr marL="1967570" lvl="2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3pPr>
            <a:lvl4pPr marL="2623428" lvl="3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4pPr>
            <a:lvl5pPr marL="3279283" lvl="4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98" name="Google Shape;1198;p32"/>
          <p:cNvCxnSpPr/>
          <p:nvPr/>
        </p:nvCxnSpPr>
        <p:spPr>
          <a:xfrm>
            <a:off x="953831" y="2509837"/>
            <a:ext cx="5230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9" name="Google Shape;1199;p32"/>
          <p:cNvSpPr txBox="1">
            <a:spLocks noGrp="1"/>
          </p:cNvSpPr>
          <p:nvPr>
            <p:ph type="body" idx="3"/>
          </p:nvPr>
        </p:nvSpPr>
        <p:spPr>
          <a:xfrm>
            <a:off x="6426782" y="2738438"/>
            <a:ext cx="52308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55857" lvl="0" indent="-491893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1pPr>
            <a:lvl2pPr marL="1311713" lvl="1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2pPr>
            <a:lvl3pPr marL="1967570" lvl="2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3pPr>
            <a:lvl4pPr marL="2623428" lvl="3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marL="3279283" lvl="4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0" name="Google Shape;1200;p32"/>
          <p:cNvSpPr txBox="1">
            <a:spLocks noGrp="1"/>
          </p:cNvSpPr>
          <p:nvPr>
            <p:ph type="body" idx="4"/>
          </p:nvPr>
        </p:nvSpPr>
        <p:spPr>
          <a:xfrm>
            <a:off x="6427834" y="1790701"/>
            <a:ext cx="5230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55857" lvl="0" indent="-327927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1pPr>
            <a:lvl2pPr marL="1311713" lvl="1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2pPr>
            <a:lvl3pPr marL="1967570" lvl="2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3pPr>
            <a:lvl4pPr marL="2623428" lvl="3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4pPr>
            <a:lvl5pPr marL="3279283" lvl="4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01" name="Google Shape;1201;p32"/>
          <p:cNvCxnSpPr/>
          <p:nvPr/>
        </p:nvCxnSpPr>
        <p:spPr>
          <a:xfrm>
            <a:off x="6426782" y="2509837"/>
            <a:ext cx="5230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2" name="Google Shape;1202;p32"/>
          <p:cNvSpPr txBox="1">
            <a:spLocks noGrp="1"/>
          </p:cNvSpPr>
          <p:nvPr>
            <p:ph type="body" idx="5"/>
          </p:nvPr>
        </p:nvSpPr>
        <p:spPr>
          <a:xfrm>
            <a:off x="11899736" y="2738438"/>
            <a:ext cx="52308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55857" lvl="0" indent="-491893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1pPr>
            <a:lvl2pPr marL="1311713" lvl="1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2pPr>
            <a:lvl3pPr marL="1967570" lvl="2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3pPr>
            <a:lvl4pPr marL="2623428" lvl="3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marL="3279283" lvl="4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3" name="Google Shape;1203;p32"/>
          <p:cNvSpPr txBox="1">
            <a:spLocks noGrp="1"/>
          </p:cNvSpPr>
          <p:nvPr>
            <p:ph type="body" idx="6"/>
          </p:nvPr>
        </p:nvSpPr>
        <p:spPr>
          <a:xfrm>
            <a:off x="11900788" y="1790701"/>
            <a:ext cx="5230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55857" lvl="0" indent="-327927" algn="l" rtl="0">
              <a:lnSpc>
                <a:spcPct val="90000"/>
              </a:lnSpc>
              <a:spcBef>
                <a:spcPts val="1435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1pPr>
            <a:lvl2pPr marL="1311713" lvl="1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2pPr>
            <a:lvl3pPr marL="1967570" lvl="2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3pPr>
            <a:lvl4pPr marL="2623428" lvl="3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4pPr>
            <a:lvl5pPr marL="3279283" lvl="4" indent="-327927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2295" b="1"/>
            </a:lvl5pPr>
            <a:lvl6pPr marL="3935141" lvl="5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590997" lvl="6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246855" lvl="7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902712" lvl="8" indent="-491893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04" name="Google Shape;1204;p32"/>
          <p:cNvCxnSpPr/>
          <p:nvPr/>
        </p:nvCxnSpPr>
        <p:spPr>
          <a:xfrm>
            <a:off x="11899736" y="2509837"/>
            <a:ext cx="5230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3"/>
          <p:cNvSpPr txBox="1">
            <a:spLocks noGrp="1"/>
          </p:cNvSpPr>
          <p:nvPr>
            <p:ph type="title"/>
          </p:nvPr>
        </p:nvSpPr>
        <p:spPr>
          <a:xfrm>
            <a:off x="953836" y="422179"/>
            <a:ext cx="16214400" cy="92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33"/>
          <p:cNvSpPr txBox="1">
            <a:spLocks noGrp="1"/>
          </p:cNvSpPr>
          <p:nvPr>
            <p:ph type="dt" idx="10"/>
          </p:nvPr>
        </p:nvSpPr>
        <p:spPr>
          <a:xfrm>
            <a:off x="1257298" y="9534526"/>
            <a:ext cx="4114801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8" name="Google Shape;1208;p33"/>
          <p:cNvSpPr txBox="1">
            <a:spLocks noGrp="1"/>
          </p:cNvSpPr>
          <p:nvPr>
            <p:ph type="ftr" idx="11"/>
          </p:nvPr>
        </p:nvSpPr>
        <p:spPr>
          <a:xfrm>
            <a:off x="6057907" y="9534526"/>
            <a:ext cx="6172199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9" name="Google Shape;1209;p33"/>
          <p:cNvSpPr txBox="1">
            <a:spLocks noGrp="1"/>
          </p:cNvSpPr>
          <p:nvPr>
            <p:ph type="sldNum" idx="12"/>
          </p:nvPr>
        </p:nvSpPr>
        <p:spPr>
          <a:xfrm>
            <a:off x="15185207" y="9534526"/>
            <a:ext cx="2715301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"/>
          <p:cNvSpPr/>
          <p:nvPr/>
        </p:nvSpPr>
        <p:spPr>
          <a:xfrm>
            <a:off x="5390401" y="2"/>
            <a:ext cx="12897451" cy="10287000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"/>
          <p:cNvSpPr txBox="1">
            <a:spLocks noGrp="1"/>
          </p:cNvSpPr>
          <p:nvPr>
            <p:ph type="title"/>
          </p:nvPr>
        </p:nvSpPr>
        <p:spPr>
          <a:xfrm>
            <a:off x="8537595" y="2375965"/>
            <a:ext cx="7983899" cy="19871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10042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10042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10042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10042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10042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10042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10042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10042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10042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body" idx="1"/>
          </p:nvPr>
        </p:nvSpPr>
        <p:spPr>
          <a:xfrm>
            <a:off x="8537557" y="4482415"/>
            <a:ext cx="7983899" cy="33538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 algn="r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 algn="r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 algn="r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 algn="r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 algn="r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 algn="r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 algn="r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 algn="r">
              <a:spcBef>
                <a:spcPts val="3012"/>
              </a:spcBef>
              <a:spcAft>
                <a:spcPts val="3012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34"/>
          <p:cNvSpPr txBox="1">
            <a:spLocks noGrp="1"/>
          </p:cNvSpPr>
          <p:nvPr>
            <p:ph type="dt" idx="10"/>
          </p:nvPr>
        </p:nvSpPr>
        <p:spPr>
          <a:xfrm>
            <a:off x="1257298" y="9534526"/>
            <a:ext cx="4114801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2" name="Google Shape;1212;p34"/>
          <p:cNvSpPr txBox="1">
            <a:spLocks noGrp="1"/>
          </p:cNvSpPr>
          <p:nvPr>
            <p:ph type="ftr" idx="11"/>
          </p:nvPr>
        </p:nvSpPr>
        <p:spPr>
          <a:xfrm>
            <a:off x="6057907" y="9534526"/>
            <a:ext cx="6172199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3" name="Google Shape;1213;p34"/>
          <p:cNvSpPr txBox="1">
            <a:spLocks noGrp="1"/>
          </p:cNvSpPr>
          <p:nvPr>
            <p:ph type="sldNum" idx="12"/>
          </p:nvPr>
        </p:nvSpPr>
        <p:spPr>
          <a:xfrm>
            <a:off x="15185207" y="9534526"/>
            <a:ext cx="2715301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  <a:defRPr sz="1722" b="0" i="0" u="none" strike="noStrike" cap="none">
                <a:solidFill>
                  <a:srgbClr val="29203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"/>
          <p:cNvSpPr txBox="1">
            <a:spLocks noGrp="1"/>
          </p:cNvSpPr>
          <p:nvPr>
            <p:ph type="title"/>
          </p:nvPr>
        </p:nvSpPr>
        <p:spPr>
          <a:xfrm>
            <a:off x="2024100" y="619432"/>
            <a:ext cx="15640200" cy="134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8" name="Google Shape;268;p5"/>
          <p:cNvSpPr txBox="1">
            <a:spLocks noGrp="1"/>
          </p:cNvSpPr>
          <p:nvPr>
            <p:ph type="body" idx="1"/>
          </p:nvPr>
        </p:nvSpPr>
        <p:spPr>
          <a:xfrm>
            <a:off x="1080600" y="4262397"/>
            <a:ext cx="4941901" cy="1984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 rtl="0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 rtl="0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 rtl="0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 rtl="0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 rtl="0">
              <a:spcBef>
                <a:spcPts val="3012"/>
              </a:spcBef>
              <a:spcAft>
                <a:spcPts val="3012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5"/>
          <p:cNvSpPr txBox="1">
            <a:spLocks noGrp="1"/>
          </p:cNvSpPr>
          <p:nvPr>
            <p:ph type="body" idx="2"/>
          </p:nvPr>
        </p:nvSpPr>
        <p:spPr>
          <a:xfrm>
            <a:off x="7017488" y="4262397"/>
            <a:ext cx="4941901" cy="1984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 rtl="0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 rtl="0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 rtl="0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 rtl="0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 rtl="0">
              <a:spcBef>
                <a:spcPts val="3012"/>
              </a:spcBef>
              <a:spcAft>
                <a:spcPts val="3012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5"/>
          <p:cNvSpPr txBox="1">
            <a:spLocks noGrp="1"/>
          </p:cNvSpPr>
          <p:nvPr>
            <p:ph type="body" idx="3"/>
          </p:nvPr>
        </p:nvSpPr>
        <p:spPr>
          <a:xfrm>
            <a:off x="1080600" y="7323985"/>
            <a:ext cx="4941901" cy="1984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 rtl="0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 rtl="0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 rtl="0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 rtl="0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 rtl="0">
              <a:spcBef>
                <a:spcPts val="3012"/>
              </a:spcBef>
              <a:spcAft>
                <a:spcPts val="3012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5"/>
          <p:cNvSpPr txBox="1">
            <a:spLocks noGrp="1"/>
          </p:cNvSpPr>
          <p:nvPr>
            <p:ph type="body" idx="4"/>
          </p:nvPr>
        </p:nvSpPr>
        <p:spPr>
          <a:xfrm>
            <a:off x="7017488" y="7323985"/>
            <a:ext cx="4941901" cy="1984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 rtl="0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 rtl="0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 rtl="0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 rtl="0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 rtl="0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 rtl="0">
              <a:spcBef>
                <a:spcPts val="3012"/>
              </a:spcBef>
              <a:spcAft>
                <a:spcPts val="3012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72" name="Google Shape;272;p5"/>
          <p:cNvGrpSpPr/>
          <p:nvPr/>
        </p:nvGrpSpPr>
        <p:grpSpPr>
          <a:xfrm>
            <a:off x="-9972330" y="-5335524"/>
            <a:ext cx="38854132" cy="21844611"/>
            <a:chOff x="-60557749" y="-29326114"/>
            <a:chExt cx="42138857" cy="23691352"/>
          </a:xfrm>
        </p:grpSpPr>
        <p:sp>
          <p:nvSpPr>
            <p:cNvPr id="273" name="Google Shape;273;p5"/>
            <p:cNvSpPr/>
            <p:nvPr/>
          </p:nvSpPr>
          <p:spPr>
            <a:xfrm>
              <a:off x="-513971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-477328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-459007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-440686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-422364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-404043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-385722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-367401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-349079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-330758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-312437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-294116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-275794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-257473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-239152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-220831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-202509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-486489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-468168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-449846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-431525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-413204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-394883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-376561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-358240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-339919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-321598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-303276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-284955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-266634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-248313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-229991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-211670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-495649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-477328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-459007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-440686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-422364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-404043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-385722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-367401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-349079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-330758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-312437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-294116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-275794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-257473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-239152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-220831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-504810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-486489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-468168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-449846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-431525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-413204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-394883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-376561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-358240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-339919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-321598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-303276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-284955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-266634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-248313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-229991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-513971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-495649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-477328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-459007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-440686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-422364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-404043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-385722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-367401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-349079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-330758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-312437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-294116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-275794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-257473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-239152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-523131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-504810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-486489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-468168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-449846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-431525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-413204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-394883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-376561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-358240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-339919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-321598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-303276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-284955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-266634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-248313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-532292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-513971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-495649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-477328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-459007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-440686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-422364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-404043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-385722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-367401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-349079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-330758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-312437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-294116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-275794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-257473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-541453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-523131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-504810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-486489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-468168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-449846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-431525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-413204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-394883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-376561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-358240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-339919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-321598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-303276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-284955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-266634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-550613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-532292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-513971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-495649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-477328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-459007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-440686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-422364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-404043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-385722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-367401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-349079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-330758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-312437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-294116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-275794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-559774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-541453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-523131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-504810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-486489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-468168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-449846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-431525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-413204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-394883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-376561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-358240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-339919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-321598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-303276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-284955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-568934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-550613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-532292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-513971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-495649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-477328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-459007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-440686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-422364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-404043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-385722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-367401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-349079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-330758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-312437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-294116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-578095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-559774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-541453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-523131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-504810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-486489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-468168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-449846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-431525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-413204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-394883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-376561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-358240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-339919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-321598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-303276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-587256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-568934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-550613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-532292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-513971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-495649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-477328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-459007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-440686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-422364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-404043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-385722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-367401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-349079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-330758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-312437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-596416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-578095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-559774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-541453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-523131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-504810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-486489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-468168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-449846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-431525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-413204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-394883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-376561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-358240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-339919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-321598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-605577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-587256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-568934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-550613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-532292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-495649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-477328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-459007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-440686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-422364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-404043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-385722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-367401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-349079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-330758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5"/>
          <p:cNvSpPr/>
          <p:nvPr/>
        </p:nvSpPr>
        <p:spPr>
          <a:xfrm>
            <a:off x="11959396" y="2"/>
            <a:ext cx="6328348" cy="10287000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"/>
          <p:cNvSpPr/>
          <p:nvPr/>
        </p:nvSpPr>
        <p:spPr>
          <a:xfrm>
            <a:off x="682202" y="2363626"/>
            <a:ext cx="16923600" cy="707534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"/>
          <p:cNvSpPr/>
          <p:nvPr/>
        </p:nvSpPr>
        <p:spPr>
          <a:xfrm>
            <a:off x="4316440" y="597601"/>
            <a:ext cx="9099449" cy="9667801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"/>
          <p:cNvSpPr/>
          <p:nvPr/>
        </p:nvSpPr>
        <p:spPr>
          <a:xfrm>
            <a:off x="1836380" y="1249505"/>
            <a:ext cx="15221250" cy="798929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18" name="Google Shape;518;p6"/>
          <p:cNvSpPr txBox="1">
            <a:spLocks noGrp="1"/>
          </p:cNvSpPr>
          <p:nvPr>
            <p:ph type="body" idx="1"/>
          </p:nvPr>
        </p:nvSpPr>
        <p:spPr>
          <a:xfrm>
            <a:off x="3602031" y="4732617"/>
            <a:ext cx="11083951" cy="31126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 algn="ctr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 algn="ctr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 algn="ctr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 algn="ctr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 algn="ctr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 algn="ctr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 algn="ctr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 algn="ctr">
              <a:spcBef>
                <a:spcPts val="3012"/>
              </a:spcBef>
              <a:spcAft>
                <a:spcPts val="3012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9" name="Google Shape;519;p6"/>
          <p:cNvSpPr txBox="1">
            <a:spLocks noGrp="1"/>
          </p:cNvSpPr>
          <p:nvPr>
            <p:ph type="title"/>
          </p:nvPr>
        </p:nvSpPr>
        <p:spPr>
          <a:xfrm>
            <a:off x="3602031" y="3345937"/>
            <a:ext cx="11083951" cy="1145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"/>
          <p:cNvSpPr/>
          <p:nvPr/>
        </p:nvSpPr>
        <p:spPr>
          <a:xfrm>
            <a:off x="3" y="225"/>
            <a:ext cx="12743098" cy="10287000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8"/>
          <p:cNvSpPr/>
          <p:nvPr/>
        </p:nvSpPr>
        <p:spPr>
          <a:xfrm>
            <a:off x="1349816" y="2574714"/>
            <a:ext cx="16277400" cy="7033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31" name="Google Shape;531;p8"/>
          <p:cNvSpPr txBox="1">
            <a:spLocks noGrp="1"/>
          </p:cNvSpPr>
          <p:nvPr>
            <p:ph type="subTitle" idx="1"/>
          </p:nvPr>
        </p:nvSpPr>
        <p:spPr>
          <a:xfrm>
            <a:off x="2024101" y="2951028"/>
            <a:ext cx="7361101" cy="10768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12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100"/>
              <a:buNone/>
              <a:defRPr sz="3012" b="1"/>
            </a:lvl9pPr>
          </a:lstStyle>
          <a:p>
            <a:endParaRPr/>
          </a:p>
        </p:txBody>
      </p:sp>
      <p:sp>
        <p:nvSpPr>
          <p:cNvPr id="532" name="Google Shape;532;p8"/>
          <p:cNvSpPr txBox="1">
            <a:spLocks noGrp="1"/>
          </p:cNvSpPr>
          <p:nvPr>
            <p:ph type="title"/>
          </p:nvPr>
        </p:nvSpPr>
        <p:spPr>
          <a:xfrm>
            <a:off x="2024103" y="1542982"/>
            <a:ext cx="11886300" cy="13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33" name="Google Shape;533;p8"/>
          <p:cNvSpPr txBox="1">
            <a:spLocks noGrp="1"/>
          </p:cNvSpPr>
          <p:nvPr>
            <p:ph type="body" idx="2"/>
          </p:nvPr>
        </p:nvSpPr>
        <p:spPr>
          <a:xfrm>
            <a:off x="2024103" y="3941290"/>
            <a:ext cx="7361101" cy="51547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501001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311713" lvl="1" indent="-501001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2pPr>
            <a:lvl3pPr marL="1967570" lvl="2" indent="-501001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3pPr>
            <a:lvl4pPr marL="2623428" lvl="3" indent="-501001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4pPr>
            <a:lvl5pPr marL="3279283" lvl="4" indent="-501001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5pPr>
            <a:lvl6pPr marL="3935141" lvl="5" indent="-501001">
              <a:spcBef>
                <a:spcPts val="3012"/>
              </a:spcBef>
              <a:spcAft>
                <a:spcPts val="0"/>
              </a:spcAft>
              <a:buSzPts val="1900"/>
              <a:buChar char="■"/>
              <a:defRPr/>
            </a:lvl6pPr>
            <a:lvl7pPr marL="4590997" lvl="6" indent="-501001">
              <a:spcBef>
                <a:spcPts val="3012"/>
              </a:spcBef>
              <a:spcAft>
                <a:spcPts val="0"/>
              </a:spcAft>
              <a:buSzPts val="1900"/>
              <a:buChar char="●"/>
              <a:defRPr/>
            </a:lvl7pPr>
            <a:lvl8pPr marL="5246855" lvl="7" indent="-501001">
              <a:spcBef>
                <a:spcPts val="3012"/>
              </a:spcBef>
              <a:spcAft>
                <a:spcPts val="0"/>
              </a:spcAft>
              <a:buSzPts val="1900"/>
              <a:buChar char="○"/>
              <a:defRPr/>
            </a:lvl8pPr>
            <a:lvl9pPr marL="5902712" lvl="8" indent="-501001">
              <a:spcBef>
                <a:spcPts val="3012"/>
              </a:spcBef>
              <a:spcAft>
                <a:spcPts val="3012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34" name="Google Shape;534;p8"/>
          <p:cNvSpPr txBox="1"/>
          <p:nvPr/>
        </p:nvSpPr>
        <p:spPr>
          <a:xfrm rot="5400000">
            <a:off x="-1019021" y="9297756"/>
            <a:ext cx="2369699" cy="5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22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"/>
          <p:cNvSpPr/>
          <p:nvPr/>
        </p:nvSpPr>
        <p:spPr>
          <a:xfrm>
            <a:off x="4871928" y="619201"/>
            <a:ext cx="8544149" cy="9667801"/>
          </a:xfrm>
          <a:prstGeom prst="rect">
            <a:avLst/>
          </a:prstGeom>
          <a:solidFill>
            <a:srgbClr val="427C90">
              <a:alpha val="52970"/>
            </a:srgb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9"/>
          <p:cNvSpPr/>
          <p:nvPr/>
        </p:nvSpPr>
        <p:spPr>
          <a:xfrm>
            <a:off x="682202" y="2592227"/>
            <a:ext cx="16923600" cy="51160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grpSp>
        <p:nvGrpSpPr>
          <p:cNvPr id="538" name="Google Shape;538;p9"/>
          <p:cNvGrpSpPr/>
          <p:nvPr/>
        </p:nvGrpSpPr>
        <p:grpSpPr>
          <a:xfrm rot="10800000">
            <a:off x="843815" y="931654"/>
            <a:ext cx="1018674" cy="717440"/>
            <a:chOff x="621403" y="597265"/>
            <a:chExt cx="1588204" cy="1118814"/>
          </a:xfrm>
        </p:grpSpPr>
        <p:sp>
          <p:nvSpPr>
            <p:cNvPr id="539" name="Google Shape;539;p9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1" name="Google Shape;541;p9"/>
          <p:cNvSpPr/>
          <p:nvPr/>
        </p:nvSpPr>
        <p:spPr>
          <a:xfrm>
            <a:off x="16263905" y="8275918"/>
            <a:ext cx="1341901" cy="13419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42" name="Google Shape;542;p9"/>
          <p:cNvSpPr/>
          <p:nvPr/>
        </p:nvSpPr>
        <p:spPr>
          <a:xfrm>
            <a:off x="10287004" y="8275918"/>
            <a:ext cx="5976900" cy="134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43" name="Google Shape;543;p9"/>
          <p:cNvSpPr txBox="1">
            <a:spLocks noGrp="1"/>
          </p:cNvSpPr>
          <p:nvPr>
            <p:ph type="title"/>
          </p:nvPr>
        </p:nvSpPr>
        <p:spPr>
          <a:xfrm>
            <a:off x="837152" y="2810290"/>
            <a:ext cx="16643250" cy="47412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173"/>
            </a:lvl9pPr>
          </a:lstStyle>
          <a:p>
            <a:endParaRPr/>
          </a:p>
        </p:txBody>
      </p:sp>
      <p:sp>
        <p:nvSpPr>
          <p:cNvPr id="544" name="Google Shape;544;p9"/>
          <p:cNvSpPr txBox="1">
            <a:spLocks noGrp="1"/>
          </p:cNvSpPr>
          <p:nvPr>
            <p:ph type="subTitle" idx="1"/>
          </p:nvPr>
        </p:nvSpPr>
        <p:spPr>
          <a:xfrm>
            <a:off x="10287005" y="8275918"/>
            <a:ext cx="5910751" cy="13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chemeClr val="accen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"/>
          <p:cNvSpPr/>
          <p:nvPr/>
        </p:nvSpPr>
        <p:spPr>
          <a:xfrm>
            <a:off x="682202" y="1180579"/>
            <a:ext cx="16923600" cy="792585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47" name="Google Shape;547;p10"/>
          <p:cNvSpPr txBox="1">
            <a:spLocks noGrp="1"/>
          </p:cNvSpPr>
          <p:nvPr>
            <p:ph type="title"/>
          </p:nvPr>
        </p:nvSpPr>
        <p:spPr>
          <a:xfrm>
            <a:off x="822300" y="2769929"/>
            <a:ext cx="16643250" cy="52420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1475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1475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1475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1475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1475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1475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1475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1475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147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2"/>
          <p:cNvSpPr/>
          <p:nvPr/>
        </p:nvSpPr>
        <p:spPr>
          <a:xfrm>
            <a:off x="-448" y="3271162"/>
            <a:ext cx="18288000" cy="354645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58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2"/>
          <p:cNvSpPr/>
          <p:nvPr/>
        </p:nvSpPr>
        <p:spPr>
          <a:xfrm>
            <a:off x="168639" y="2474140"/>
            <a:ext cx="4095000" cy="676439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61" name="Google Shape;561;p12"/>
          <p:cNvSpPr/>
          <p:nvPr/>
        </p:nvSpPr>
        <p:spPr>
          <a:xfrm>
            <a:off x="4782678" y="2474140"/>
            <a:ext cx="4095000" cy="676439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62" name="Google Shape;562;p12"/>
          <p:cNvSpPr/>
          <p:nvPr/>
        </p:nvSpPr>
        <p:spPr>
          <a:xfrm>
            <a:off x="9419010" y="2474140"/>
            <a:ext cx="4095000" cy="676439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  <p:sp>
        <p:nvSpPr>
          <p:cNvPr id="563" name="Google Shape;563;p12"/>
          <p:cNvSpPr txBox="1">
            <a:spLocks noGrp="1"/>
          </p:cNvSpPr>
          <p:nvPr>
            <p:ph type="subTitle" idx="1"/>
          </p:nvPr>
        </p:nvSpPr>
        <p:spPr>
          <a:xfrm>
            <a:off x="1783580" y="6031015"/>
            <a:ext cx="3988350" cy="910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12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100"/>
              <a:buNone/>
              <a:defRPr sz="3012" b="1"/>
            </a:lvl9pPr>
          </a:lstStyle>
          <a:p>
            <a:endParaRPr/>
          </a:p>
        </p:txBody>
      </p:sp>
      <p:sp>
        <p:nvSpPr>
          <p:cNvPr id="564" name="Google Shape;564;p12"/>
          <p:cNvSpPr txBox="1">
            <a:spLocks noGrp="1"/>
          </p:cNvSpPr>
          <p:nvPr>
            <p:ph type="subTitle" idx="2"/>
          </p:nvPr>
        </p:nvSpPr>
        <p:spPr>
          <a:xfrm>
            <a:off x="7069955" y="6031015"/>
            <a:ext cx="3988350" cy="910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12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100"/>
              <a:buNone/>
              <a:defRPr sz="3012" b="1"/>
            </a:lvl9pPr>
          </a:lstStyle>
          <a:p>
            <a:endParaRPr/>
          </a:p>
        </p:txBody>
      </p:sp>
      <p:sp>
        <p:nvSpPr>
          <p:cNvPr id="565" name="Google Shape;565;p12"/>
          <p:cNvSpPr txBox="1">
            <a:spLocks noGrp="1"/>
          </p:cNvSpPr>
          <p:nvPr>
            <p:ph type="subTitle" idx="3"/>
          </p:nvPr>
        </p:nvSpPr>
        <p:spPr>
          <a:xfrm>
            <a:off x="12356332" y="6031015"/>
            <a:ext cx="3987900" cy="910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12" b="1"/>
            </a:lvl1pPr>
            <a:lvl2pPr lvl="1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2pPr>
            <a:lvl3pPr lvl="2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3pPr>
            <a:lvl4pPr lvl="3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4pPr>
            <a:lvl5pPr lvl="4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5pPr>
            <a:lvl6pPr lvl="5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6pPr>
            <a:lvl7pPr lvl="6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7pPr>
            <a:lvl8pPr lvl="7" rtl="0">
              <a:spcBef>
                <a:spcPts val="3012"/>
              </a:spcBef>
              <a:spcAft>
                <a:spcPts val="0"/>
              </a:spcAft>
              <a:buSzPts val="2100"/>
              <a:buNone/>
              <a:defRPr sz="3012" b="1"/>
            </a:lvl8pPr>
            <a:lvl9pPr lvl="8" rtl="0">
              <a:spcBef>
                <a:spcPts val="3012"/>
              </a:spcBef>
              <a:spcAft>
                <a:spcPts val="3012"/>
              </a:spcAft>
              <a:buSzPts val="2100"/>
              <a:buNone/>
              <a:defRPr sz="3012" b="1"/>
            </a:lvl9pPr>
          </a:lstStyle>
          <a:p>
            <a:endParaRPr/>
          </a:p>
        </p:txBody>
      </p:sp>
      <p:sp>
        <p:nvSpPr>
          <p:cNvPr id="566" name="Google Shape;566;p12"/>
          <p:cNvSpPr txBox="1">
            <a:spLocks noGrp="1"/>
          </p:cNvSpPr>
          <p:nvPr>
            <p:ph type="title"/>
          </p:nvPr>
        </p:nvSpPr>
        <p:spPr>
          <a:xfrm>
            <a:off x="2024103" y="619432"/>
            <a:ext cx="15412051" cy="13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574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67" name="Google Shape;567;p12"/>
          <p:cNvSpPr txBox="1">
            <a:spLocks noGrp="1"/>
          </p:cNvSpPr>
          <p:nvPr>
            <p:ph type="body" idx="4"/>
          </p:nvPr>
        </p:nvSpPr>
        <p:spPr>
          <a:xfrm>
            <a:off x="1783578" y="6687938"/>
            <a:ext cx="3988350" cy="138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82784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2439"/>
            </a:lvl1pPr>
            <a:lvl2pPr marL="1311713" lvl="1" indent="-482784" rtl="0">
              <a:spcBef>
                <a:spcPts val="3012"/>
              </a:spcBef>
              <a:spcAft>
                <a:spcPts val="0"/>
              </a:spcAft>
              <a:buSzPts val="1700"/>
              <a:buChar char="○"/>
              <a:defRPr sz="2439"/>
            </a:lvl2pPr>
            <a:lvl3pPr marL="1967570" lvl="2" indent="-482784" rtl="0">
              <a:spcBef>
                <a:spcPts val="3012"/>
              </a:spcBef>
              <a:spcAft>
                <a:spcPts val="0"/>
              </a:spcAft>
              <a:buSzPts val="1700"/>
              <a:buChar char="■"/>
              <a:defRPr sz="2439"/>
            </a:lvl3pPr>
            <a:lvl4pPr marL="2623428" lvl="3" indent="-482784" rtl="0">
              <a:spcBef>
                <a:spcPts val="3012"/>
              </a:spcBef>
              <a:spcAft>
                <a:spcPts val="0"/>
              </a:spcAft>
              <a:buSzPts val="1700"/>
              <a:buChar char="●"/>
              <a:defRPr sz="2439"/>
            </a:lvl4pPr>
            <a:lvl5pPr marL="3279283" lvl="4" indent="-482784" rtl="0">
              <a:spcBef>
                <a:spcPts val="3012"/>
              </a:spcBef>
              <a:spcAft>
                <a:spcPts val="0"/>
              </a:spcAft>
              <a:buSzPts val="1700"/>
              <a:buChar char="○"/>
              <a:defRPr sz="2439"/>
            </a:lvl5pPr>
            <a:lvl6pPr marL="3935141" lvl="5" indent="-482784" rtl="0">
              <a:spcBef>
                <a:spcPts val="3012"/>
              </a:spcBef>
              <a:spcAft>
                <a:spcPts val="0"/>
              </a:spcAft>
              <a:buSzPts val="1700"/>
              <a:buChar char="■"/>
              <a:defRPr sz="2439"/>
            </a:lvl6pPr>
            <a:lvl7pPr marL="4590997" lvl="6" indent="-482784" rtl="0">
              <a:spcBef>
                <a:spcPts val="3012"/>
              </a:spcBef>
              <a:spcAft>
                <a:spcPts val="0"/>
              </a:spcAft>
              <a:buSzPts val="1700"/>
              <a:buChar char="●"/>
              <a:defRPr sz="2439"/>
            </a:lvl7pPr>
            <a:lvl8pPr marL="5246855" lvl="7" indent="-482784" rtl="0">
              <a:spcBef>
                <a:spcPts val="3012"/>
              </a:spcBef>
              <a:spcAft>
                <a:spcPts val="0"/>
              </a:spcAft>
              <a:buSzPts val="1700"/>
              <a:buChar char="○"/>
              <a:defRPr sz="2439"/>
            </a:lvl8pPr>
            <a:lvl9pPr marL="5902712" lvl="8" indent="-482784" rtl="0">
              <a:spcBef>
                <a:spcPts val="3012"/>
              </a:spcBef>
              <a:spcAft>
                <a:spcPts val="3012"/>
              </a:spcAft>
              <a:buSzPts val="1700"/>
              <a:buChar char="■"/>
              <a:defRPr sz="2439"/>
            </a:lvl9pPr>
          </a:lstStyle>
          <a:p>
            <a:endParaRPr/>
          </a:p>
        </p:txBody>
      </p:sp>
      <p:sp>
        <p:nvSpPr>
          <p:cNvPr id="568" name="Google Shape;568;p12"/>
          <p:cNvSpPr txBox="1">
            <a:spLocks noGrp="1"/>
          </p:cNvSpPr>
          <p:nvPr>
            <p:ph type="body" idx="5"/>
          </p:nvPr>
        </p:nvSpPr>
        <p:spPr>
          <a:xfrm>
            <a:off x="7069952" y="6670796"/>
            <a:ext cx="3988350" cy="138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82784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2439"/>
            </a:lvl1pPr>
            <a:lvl2pPr marL="1311713" lvl="1" indent="-482784" rtl="0">
              <a:spcBef>
                <a:spcPts val="3012"/>
              </a:spcBef>
              <a:spcAft>
                <a:spcPts val="0"/>
              </a:spcAft>
              <a:buSzPts val="1700"/>
              <a:buChar char="○"/>
              <a:defRPr sz="2439"/>
            </a:lvl2pPr>
            <a:lvl3pPr marL="1967570" lvl="2" indent="-482784" rtl="0">
              <a:spcBef>
                <a:spcPts val="3012"/>
              </a:spcBef>
              <a:spcAft>
                <a:spcPts val="0"/>
              </a:spcAft>
              <a:buSzPts val="1700"/>
              <a:buChar char="■"/>
              <a:defRPr sz="2439"/>
            </a:lvl3pPr>
            <a:lvl4pPr marL="2623428" lvl="3" indent="-482784" rtl="0">
              <a:spcBef>
                <a:spcPts val="3012"/>
              </a:spcBef>
              <a:spcAft>
                <a:spcPts val="0"/>
              </a:spcAft>
              <a:buSzPts val="1700"/>
              <a:buChar char="●"/>
              <a:defRPr sz="2439"/>
            </a:lvl4pPr>
            <a:lvl5pPr marL="3279283" lvl="4" indent="-482784" rtl="0">
              <a:spcBef>
                <a:spcPts val="3012"/>
              </a:spcBef>
              <a:spcAft>
                <a:spcPts val="0"/>
              </a:spcAft>
              <a:buSzPts val="1700"/>
              <a:buChar char="○"/>
              <a:defRPr sz="2439"/>
            </a:lvl5pPr>
            <a:lvl6pPr marL="3935141" lvl="5" indent="-482784" rtl="0">
              <a:spcBef>
                <a:spcPts val="3012"/>
              </a:spcBef>
              <a:spcAft>
                <a:spcPts val="0"/>
              </a:spcAft>
              <a:buSzPts val="1700"/>
              <a:buChar char="■"/>
              <a:defRPr sz="2439"/>
            </a:lvl6pPr>
            <a:lvl7pPr marL="4590997" lvl="6" indent="-482784" rtl="0">
              <a:spcBef>
                <a:spcPts val="3012"/>
              </a:spcBef>
              <a:spcAft>
                <a:spcPts val="0"/>
              </a:spcAft>
              <a:buSzPts val="1700"/>
              <a:buChar char="●"/>
              <a:defRPr sz="2439"/>
            </a:lvl7pPr>
            <a:lvl8pPr marL="5246855" lvl="7" indent="-482784" rtl="0">
              <a:spcBef>
                <a:spcPts val="3012"/>
              </a:spcBef>
              <a:spcAft>
                <a:spcPts val="0"/>
              </a:spcAft>
              <a:buSzPts val="1700"/>
              <a:buChar char="○"/>
              <a:defRPr sz="2439"/>
            </a:lvl8pPr>
            <a:lvl9pPr marL="5902712" lvl="8" indent="-482784" rtl="0">
              <a:spcBef>
                <a:spcPts val="3012"/>
              </a:spcBef>
              <a:spcAft>
                <a:spcPts val="3012"/>
              </a:spcAft>
              <a:buSzPts val="1700"/>
              <a:buChar char="■"/>
              <a:defRPr sz="2439"/>
            </a:lvl9pPr>
          </a:lstStyle>
          <a:p>
            <a:endParaRPr/>
          </a:p>
        </p:txBody>
      </p:sp>
      <p:sp>
        <p:nvSpPr>
          <p:cNvPr id="569" name="Google Shape;569;p12"/>
          <p:cNvSpPr txBox="1">
            <a:spLocks noGrp="1"/>
          </p:cNvSpPr>
          <p:nvPr>
            <p:ph type="body" idx="6"/>
          </p:nvPr>
        </p:nvSpPr>
        <p:spPr>
          <a:xfrm>
            <a:off x="12356325" y="6650950"/>
            <a:ext cx="3988350" cy="138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55857" lvl="0" indent="-482784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2439"/>
            </a:lvl1pPr>
            <a:lvl2pPr marL="1311713" lvl="1" indent="-482784" rtl="0">
              <a:spcBef>
                <a:spcPts val="3012"/>
              </a:spcBef>
              <a:spcAft>
                <a:spcPts val="0"/>
              </a:spcAft>
              <a:buSzPts val="1700"/>
              <a:buChar char="○"/>
              <a:defRPr sz="2439"/>
            </a:lvl2pPr>
            <a:lvl3pPr marL="1967570" lvl="2" indent="-482784" rtl="0">
              <a:spcBef>
                <a:spcPts val="3012"/>
              </a:spcBef>
              <a:spcAft>
                <a:spcPts val="0"/>
              </a:spcAft>
              <a:buSzPts val="1700"/>
              <a:buChar char="■"/>
              <a:defRPr sz="2439"/>
            </a:lvl3pPr>
            <a:lvl4pPr marL="2623428" lvl="3" indent="-482784" rtl="0">
              <a:spcBef>
                <a:spcPts val="3012"/>
              </a:spcBef>
              <a:spcAft>
                <a:spcPts val="0"/>
              </a:spcAft>
              <a:buSzPts val="1700"/>
              <a:buChar char="●"/>
              <a:defRPr sz="2439"/>
            </a:lvl4pPr>
            <a:lvl5pPr marL="3279283" lvl="4" indent="-482784" rtl="0">
              <a:spcBef>
                <a:spcPts val="3012"/>
              </a:spcBef>
              <a:spcAft>
                <a:spcPts val="0"/>
              </a:spcAft>
              <a:buSzPts val="1700"/>
              <a:buChar char="○"/>
              <a:defRPr sz="2439"/>
            </a:lvl5pPr>
            <a:lvl6pPr marL="3935141" lvl="5" indent="-482784" rtl="0">
              <a:spcBef>
                <a:spcPts val="3012"/>
              </a:spcBef>
              <a:spcAft>
                <a:spcPts val="0"/>
              </a:spcAft>
              <a:buSzPts val="1700"/>
              <a:buChar char="■"/>
              <a:defRPr sz="2439"/>
            </a:lvl6pPr>
            <a:lvl7pPr marL="4590997" lvl="6" indent="-482784" rtl="0">
              <a:spcBef>
                <a:spcPts val="3012"/>
              </a:spcBef>
              <a:spcAft>
                <a:spcPts val="0"/>
              </a:spcAft>
              <a:buSzPts val="1700"/>
              <a:buChar char="●"/>
              <a:defRPr sz="2439"/>
            </a:lvl7pPr>
            <a:lvl8pPr marL="5246855" lvl="7" indent="-482784" rtl="0">
              <a:spcBef>
                <a:spcPts val="3012"/>
              </a:spcBef>
              <a:spcAft>
                <a:spcPts val="0"/>
              </a:spcAft>
              <a:buSzPts val="1700"/>
              <a:buChar char="○"/>
              <a:defRPr sz="2439"/>
            </a:lvl8pPr>
            <a:lvl9pPr marL="5902712" lvl="8" indent="-482784" rtl="0">
              <a:spcBef>
                <a:spcPts val="3012"/>
              </a:spcBef>
              <a:spcAft>
                <a:spcPts val="3012"/>
              </a:spcAft>
              <a:buSzPts val="1700"/>
              <a:buChar char="■"/>
              <a:defRPr sz="2439"/>
            </a:lvl9pPr>
          </a:lstStyle>
          <a:p>
            <a:endParaRPr/>
          </a:p>
        </p:txBody>
      </p:sp>
      <p:sp>
        <p:nvSpPr>
          <p:cNvPr id="570" name="Google Shape;570;p12"/>
          <p:cNvSpPr/>
          <p:nvPr/>
        </p:nvSpPr>
        <p:spPr>
          <a:xfrm>
            <a:off x="14055377" y="2474140"/>
            <a:ext cx="4095000" cy="676439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8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050" cy="11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05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4" y="9326434"/>
            <a:ext cx="1097550" cy="78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865">
                <a:solidFill>
                  <a:schemeClr val="dk2"/>
                </a:solidFill>
              </a:defRPr>
            </a:lvl1pPr>
            <a:lvl2pPr lvl="1" algn="r">
              <a:buNone/>
              <a:defRPr sz="1865">
                <a:solidFill>
                  <a:schemeClr val="dk2"/>
                </a:solidFill>
              </a:defRPr>
            </a:lvl2pPr>
            <a:lvl3pPr lvl="2" algn="r">
              <a:buNone/>
              <a:defRPr sz="1865">
                <a:solidFill>
                  <a:schemeClr val="dk2"/>
                </a:solidFill>
              </a:defRPr>
            </a:lvl3pPr>
            <a:lvl4pPr lvl="3" algn="r">
              <a:buNone/>
              <a:defRPr sz="1865">
                <a:solidFill>
                  <a:schemeClr val="dk2"/>
                </a:solidFill>
              </a:defRPr>
            </a:lvl4pPr>
            <a:lvl5pPr lvl="4" algn="r">
              <a:buNone/>
              <a:defRPr sz="1865">
                <a:solidFill>
                  <a:schemeClr val="dk2"/>
                </a:solidFill>
              </a:defRPr>
            </a:lvl5pPr>
            <a:lvl6pPr lvl="5" algn="r">
              <a:buNone/>
              <a:defRPr sz="1865">
                <a:solidFill>
                  <a:schemeClr val="dk2"/>
                </a:solidFill>
              </a:defRPr>
            </a:lvl6pPr>
            <a:lvl7pPr lvl="6" algn="r">
              <a:buNone/>
              <a:defRPr sz="1865">
                <a:solidFill>
                  <a:schemeClr val="dk2"/>
                </a:solidFill>
              </a:defRPr>
            </a:lvl7pPr>
            <a:lvl8pPr lvl="7" algn="r">
              <a:buNone/>
              <a:defRPr sz="1865">
                <a:solidFill>
                  <a:schemeClr val="dk2"/>
                </a:solidFill>
              </a:defRPr>
            </a:lvl8pPr>
            <a:lvl9pPr lvl="8" algn="r">
              <a:buNone/>
              <a:defRPr sz="1865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1019021" y="9297756"/>
            <a:ext cx="2369699" cy="5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22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9972330" y="-5335524"/>
            <a:ext cx="38854132" cy="21844611"/>
            <a:chOff x="-60557749" y="-29326114"/>
            <a:chExt cx="42138857" cy="23691352"/>
          </a:xfrm>
        </p:grpSpPr>
        <p:sp>
          <p:nvSpPr>
            <p:cNvPr id="11" name="Google Shape;11;p1"/>
            <p:cNvSpPr/>
            <p:nvPr/>
          </p:nvSpPr>
          <p:spPr>
            <a:xfrm>
              <a:off x="-513971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-477328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-459007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-440686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-422364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-404043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-385722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-367401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-349079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-330758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-312437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-294116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-275794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-2574736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-2391524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-22083117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-20250992" y="-2932611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-486489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-468168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-449846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-431525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-413204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-394883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-376561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-358240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-339919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-321598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-303276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-284955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-2666343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-2483130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-22999180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-21167055" y="-2774669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-495649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-477328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-459007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-440686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-422364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-404043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-385722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-367401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-349079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-330758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-312437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-294116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-2757949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-2574736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-23915243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-22083118" y="-2616727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-504810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-486489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-468168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-449846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-431525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-413204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-394883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-376561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-358240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-339919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-321598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-303276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-2849555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-2666343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-24831306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-22999181" y="-2458786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-513971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-495649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-477328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-459007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-440686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-422364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-404043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-385722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-367401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-349079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-330758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-312437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-2941161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-2757949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-25747369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-23915244" y="-2300844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-523131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-504810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-486489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-468168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-449846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-431525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-413204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-394883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-376561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-358240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339919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-321598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-3032768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-2849555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-26663432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-24831307" y="-2142902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-532292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-513971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-495649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-477328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-459007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-440686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-422364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-404043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-385722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-367401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-349079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-330758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-3124374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-2941162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-27579495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-25747370" y="-1984960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-541453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-523131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-504810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-486489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-468168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-449846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-431525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-413204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-394883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-376561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-358240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-339919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-3215980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-3032768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-28495558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-26663433" y="-1827018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-550613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-532292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-513971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-495649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-477328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-459007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-440686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-422364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-404043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-385722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-367401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-349079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-3307587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-3124374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-29411621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-27579496" y="-1669077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-559774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-541453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-523131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-504810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-486489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-468168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-449846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-431525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-413204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-394883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-376561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-358240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-3399193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-3215980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-30327684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-28495559" y="-1511135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-568934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-550613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-532292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-513971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-495649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-477328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-459007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-440686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-422364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-404043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-385722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-367401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-3490799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-3307587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-31243747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-29411622" y="-13531934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-578095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-559774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-541453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-523131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-504810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-486489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-468168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-449846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-431525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-413204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-394883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-376561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-3582406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-3399193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-32159810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-30327685" y="-11952516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-587256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-568934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-550613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-532292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-513971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-495649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-477328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-459007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-440686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-422364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-404043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-385722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-3674012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-3490799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-33075873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-31243748" y="-10373098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-596416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-578095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-559774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-541453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-523131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-504810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-486489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-468168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-449846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-431525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-413204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-394883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-3765618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-3582406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-33991936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-32159811" y="-8793680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-605577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-587256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-568934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-550613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-532292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-495649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-477328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-459007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-440686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-422364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-404043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-3857224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-3674012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-34907999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-33075874" y="-7214262"/>
              <a:ext cx="1832100" cy="1579500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03A"/>
                </a:buClr>
                <a:buSzPts val="1200"/>
                <a:buFont typeface="Calibri"/>
                <a:buNone/>
              </a:pPr>
              <a:endParaRPr sz="172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8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5"/>
          <p:cNvSpPr txBox="1">
            <a:spLocks noGrp="1"/>
          </p:cNvSpPr>
          <p:nvPr>
            <p:ph type="title"/>
          </p:nvPr>
        </p:nvSpPr>
        <p:spPr>
          <a:xfrm>
            <a:off x="953836" y="422179"/>
            <a:ext cx="16214400" cy="92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Fira Sans"/>
              <a:buNone/>
              <a:defRPr sz="28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5" name="Google Shape;665;p25"/>
          <p:cNvSpPr txBox="1">
            <a:spLocks noGrp="1"/>
          </p:cNvSpPr>
          <p:nvPr>
            <p:ph type="body" idx="1"/>
          </p:nvPr>
        </p:nvSpPr>
        <p:spPr>
          <a:xfrm>
            <a:off x="953836" y="1679661"/>
            <a:ext cx="16214400" cy="78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6" name="Google Shape;666;p25"/>
          <p:cNvSpPr/>
          <p:nvPr/>
        </p:nvSpPr>
        <p:spPr>
          <a:xfrm rot="10800000">
            <a:off x="378666" y="292538"/>
            <a:ext cx="359550" cy="31005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25"/>
          <p:cNvSpPr/>
          <p:nvPr/>
        </p:nvSpPr>
        <p:spPr>
          <a:xfrm rot="10800000">
            <a:off x="17909123" y="256647"/>
            <a:ext cx="359550" cy="31005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25"/>
          <p:cNvSpPr/>
          <p:nvPr/>
        </p:nvSpPr>
        <p:spPr>
          <a:xfrm rot="10800000">
            <a:off x="17540806" y="256650"/>
            <a:ext cx="359550" cy="31005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25"/>
          <p:cNvSpPr/>
          <p:nvPr/>
        </p:nvSpPr>
        <p:spPr>
          <a:xfrm rot="10800000">
            <a:off x="17176925" y="256650"/>
            <a:ext cx="359550" cy="31005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03A"/>
              </a:buClr>
              <a:buSzPts val="1200"/>
              <a:buFont typeface="Calibri"/>
              <a:buNone/>
            </a:pPr>
            <a:endParaRPr sz="17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5"/>
          <p:cNvSpPr txBox="1"/>
          <p:nvPr/>
        </p:nvSpPr>
        <p:spPr>
          <a:xfrm>
            <a:off x="17573423" y="9757045"/>
            <a:ext cx="714600" cy="39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Fira Sans"/>
              <a:buNone/>
            </a:pPr>
            <a:fld id="{00000000-1234-1234-1234-123412341234}" type="slidenum">
              <a:rPr lang="fr" sz="1722" b="0" i="0" u="none" strike="noStrike" cap="none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Fira Sans"/>
                <a:buNone/>
              </a:pPr>
              <a:t>‹#›</a:t>
            </a:fld>
            <a:endParaRPr sz="1722" b="0" i="0" u="none" strike="noStrike" cap="non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71" name="Google Shape;671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793042" y="9883292"/>
            <a:ext cx="713671" cy="1682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39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0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gif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27" Type="http://schemas.openxmlformats.org/officeDocument/2006/relationships/image" Target="../media/image15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10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15.gif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45.svg"/><Relationship Id="rId10" Type="http://schemas.openxmlformats.org/officeDocument/2006/relationships/image" Target="../media/image51.sv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2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11" Type="http://schemas.openxmlformats.org/officeDocument/2006/relationships/image" Target="../media/image22.gif"/><Relationship Id="rId5" Type="http://schemas.openxmlformats.org/officeDocument/2006/relationships/image" Target="../media/image11.png"/><Relationship Id="rId10" Type="http://schemas.openxmlformats.org/officeDocument/2006/relationships/image" Target="../media/image39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5"/>
          <p:cNvSpPr/>
          <p:nvPr/>
        </p:nvSpPr>
        <p:spPr>
          <a:xfrm rot="10800000">
            <a:off x="3757359" y="1871443"/>
            <a:ext cx="19241380" cy="16492796"/>
          </a:xfrm>
          <a:prstGeom prst="triangle">
            <a:avLst>
              <a:gd name="adj" fmla="val 50000"/>
            </a:avLst>
          </a:prstGeom>
          <a:solidFill>
            <a:schemeClr val="dk2">
              <a:alpha val="45880"/>
            </a:schemeClr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0" name="Google Shape;1220;p35"/>
          <p:cNvGrpSpPr/>
          <p:nvPr/>
        </p:nvGrpSpPr>
        <p:grpSpPr>
          <a:xfrm>
            <a:off x="3578817" y="1710764"/>
            <a:ext cx="12379101" cy="6488275"/>
            <a:chOff x="1445081" y="1190419"/>
            <a:chExt cx="1666200" cy="1210200"/>
          </a:xfrm>
        </p:grpSpPr>
        <p:cxnSp>
          <p:nvCxnSpPr>
            <p:cNvPr id="1221" name="Google Shape;1221;p35"/>
            <p:cNvCxnSpPr/>
            <p:nvPr/>
          </p:nvCxnSpPr>
          <p:spPr>
            <a:xfrm>
              <a:off x="1445081" y="1196633"/>
              <a:ext cx="1666200" cy="0"/>
            </a:xfrm>
            <a:prstGeom prst="straightConnector1">
              <a:avLst/>
            </a:prstGeom>
            <a:noFill/>
            <a:ln w="12700" cap="flat" cmpd="sng">
              <a:solidFill>
                <a:srgbClr val="18191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2" name="Google Shape;1222;p35"/>
            <p:cNvCxnSpPr/>
            <p:nvPr/>
          </p:nvCxnSpPr>
          <p:spPr>
            <a:xfrm>
              <a:off x="1445081" y="1190419"/>
              <a:ext cx="474600" cy="1210200"/>
            </a:xfrm>
            <a:prstGeom prst="straightConnector1">
              <a:avLst/>
            </a:prstGeom>
            <a:noFill/>
            <a:ln w="12700" cap="flat" cmpd="sng">
              <a:solidFill>
                <a:srgbClr val="18191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Google Shape;122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035" y="599478"/>
            <a:ext cx="2735782" cy="64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5">
            <a:extLst>
              <a:ext uri="{FF2B5EF4-FFF2-40B4-BE49-F238E27FC236}">
                <a16:creationId xmlns:a16="http://schemas.microsoft.com/office/drawing/2014/main" id="{50840DCC-D872-4478-9F3E-712777965F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6004" y="310437"/>
            <a:ext cx="2916299" cy="143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CB9168-BB15-4B7A-B948-CC21EDD16E81}"/>
              </a:ext>
            </a:extLst>
          </p:cNvPr>
          <p:cNvSpPr/>
          <p:nvPr/>
        </p:nvSpPr>
        <p:spPr>
          <a:xfrm>
            <a:off x="4771744" y="470291"/>
            <a:ext cx="8744518" cy="9156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530"/>
              </a:spcAft>
              <a:defRPr/>
            </a:pPr>
            <a:r>
              <a:rPr lang="fr-FR" sz="2050" kern="1200" spc="-50" dirty="0">
                <a:solidFill>
                  <a:schemeClr val="tx1"/>
                </a:solidFill>
                <a:latin typeface="Source Serif Pro"/>
                <a:ea typeface="+mn-ea"/>
                <a:cs typeface="+mn-cs"/>
              </a:rPr>
              <a:t>Université de la </a:t>
            </a:r>
            <a:r>
              <a:rPr lang="fr-FR" sz="2050" kern="1200" spc="-50" dirty="0" err="1">
                <a:solidFill>
                  <a:schemeClr val="tx1"/>
                </a:solidFill>
                <a:latin typeface="Source Serif Pro"/>
                <a:ea typeface="+mn-ea"/>
                <a:cs typeface="+mn-cs"/>
              </a:rPr>
              <a:t>Manouba</a:t>
            </a:r>
            <a:endParaRPr lang="aa-ET" sz="2050" kern="1200" spc="-50" dirty="0">
              <a:solidFill>
                <a:schemeClr val="tx1"/>
              </a:solidFill>
              <a:latin typeface="Source Serif Pro"/>
              <a:ea typeface="+mn-ea"/>
              <a:cs typeface="+mn-cs"/>
            </a:endParaRPr>
          </a:p>
          <a:p>
            <a:pPr algn="ctr">
              <a:spcAft>
                <a:spcPts val="1530"/>
              </a:spcAft>
            </a:pPr>
            <a:r>
              <a:rPr lang="fr-FR" sz="2050" kern="1200" spc="-50" dirty="0">
                <a:solidFill>
                  <a:schemeClr val="tx1"/>
                </a:solidFill>
                <a:latin typeface="Source Serif Pro"/>
                <a:ea typeface="+mn-ea"/>
                <a:cs typeface="+mn-cs"/>
              </a:rPr>
              <a:t>École Supérieure d’Économie Numérique</a:t>
            </a:r>
            <a:endParaRPr lang="aa-ET" sz="2050" kern="1200" spc="-50" dirty="0">
              <a:solidFill>
                <a:schemeClr val="tx1"/>
              </a:solidFill>
              <a:latin typeface="Source Serif Pro"/>
              <a:ea typeface="+mn-ea"/>
              <a:cs typeface="+mn-cs"/>
            </a:endParaRPr>
          </a:p>
        </p:txBody>
      </p:sp>
      <p:sp>
        <p:nvSpPr>
          <p:cNvPr id="16" name="ZoneTexte 16">
            <a:extLst>
              <a:ext uri="{FF2B5EF4-FFF2-40B4-BE49-F238E27FC236}">
                <a16:creationId xmlns:a16="http://schemas.microsoft.com/office/drawing/2014/main" id="{A5154D09-78FF-45FD-86ED-2233C67D774E}"/>
              </a:ext>
            </a:extLst>
          </p:cNvPr>
          <p:cNvSpPr txBox="1"/>
          <p:nvPr/>
        </p:nvSpPr>
        <p:spPr>
          <a:xfrm>
            <a:off x="7104880" y="6762263"/>
            <a:ext cx="3645305" cy="153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28" b="1" i="1" dirty="0">
                <a:solidFill>
                  <a:schemeClr val="accent1"/>
                </a:solidFill>
                <a:latin typeface="Fira Sans"/>
                <a:ea typeface="Fira Sans"/>
                <a:cs typeface="Fira Sans"/>
              </a:rPr>
              <a:t>Présenté </a:t>
            </a:r>
            <a:r>
              <a:rPr lang="fr-FR" sz="3228" b="1" i="1" dirty="0">
                <a:solidFill>
                  <a:schemeClr val="accent1"/>
                </a:solidFill>
                <a:latin typeface="Fira Sans"/>
                <a:ea typeface="Fira Sans"/>
                <a:cs typeface="Fira Sans"/>
              </a:rPr>
              <a:t>par :</a:t>
            </a:r>
          </a:p>
          <a:p>
            <a:pPr algn="ctr"/>
            <a:endParaRPr lang="fr-FR" sz="3059" dirty="0"/>
          </a:p>
          <a:p>
            <a:pPr algn="ctr"/>
            <a:r>
              <a:rPr lang="fr-FR" sz="305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Narjess Nebli</a:t>
            </a:r>
            <a:endParaRPr lang="aa-ET" sz="305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5154D09-78FF-45FD-86ED-2233C67D774E}"/>
              </a:ext>
            </a:extLst>
          </p:cNvPr>
          <p:cNvSpPr txBox="1"/>
          <p:nvPr/>
        </p:nvSpPr>
        <p:spPr>
          <a:xfrm>
            <a:off x="13503868" y="6762260"/>
            <a:ext cx="5580579" cy="2001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28" b="1" i="1" dirty="0">
                <a:solidFill>
                  <a:schemeClr val="accent1"/>
                </a:solidFill>
                <a:latin typeface="Fira Sans"/>
                <a:ea typeface="Fira Sans"/>
                <a:cs typeface="Fira Sans"/>
              </a:rPr>
              <a:t>Encadré par : </a:t>
            </a:r>
            <a:endParaRPr lang="fr-FR" sz="3059" dirty="0"/>
          </a:p>
          <a:p>
            <a:endParaRPr lang="fr-FR" sz="3059" dirty="0"/>
          </a:p>
          <a:p>
            <a:r>
              <a:rPr lang="fr-FR" sz="305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Mme. </a:t>
            </a:r>
            <a:r>
              <a:rPr lang="fr-FR" sz="3059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Dhouha</a:t>
            </a:r>
            <a:r>
              <a:rPr lang="fr-FR" sz="305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059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Maatar</a:t>
            </a:r>
            <a:endParaRPr lang="fr-FR" sz="305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305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 Ahmed </a:t>
            </a:r>
            <a:r>
              <a:rPr lang="fr-FR" sz="3059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Rebai</a:t>
            </a:r>
            <a:endParaRPr lang="aa-ET" sz="305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DF1FA1-8424-4F5D-A376-A6F4DC935D73}"/>
              </a:ext>
            </a:extLst>
          </p:cNvPr>
          <p:cNvSpPr/>
          <p:nvPr/>
        </p:nvSpPr>
        <p:spPr>
          <a:xfrm>
            <a:off x="9768367" y="9021097"/>
            <a:ext cx="4258585" cy="99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530"/>
              </a:spcAft>
            </a:pPr>
            <a:r>
              <a:rPr lang="fr-029" sz="2295" kern="1200" spc="-50" dirty="0">
                <a:solidFill>
                  <a:schemeClr val="tx1"/>
                </a:solidFill>
                <a:latin typeface="Source Serif Pro"/>
                <a:ea typeface="+mn-ea"/>
                <a:cs typeface="+mn-cs"/>
              </a:rPr>
              <a:t>Année Universitaire </a:t>
            </a:r>
            <a:endParaRPr lang="fr-029" sz="2295" kern="1200" spc="-50" dirty="0">
              <a:solidFill>
                <a:schemeClr val="tx1"/>
              </a:solidFill>
              <a:latin typeface="Source Serif Pro"/>
              <a:ea typeface="+mn-ea"/>
              <a:cs typeface="+mn-cs"/>
            </a:endParaRPr>
          </a:p>
          <a:p>
            <a:pPr algn="ctr">
              <a:spcAft>
                <a:spcPts val="1530"/>
              </a:spcAft>
            </a:pPr>
            <a:r>
              <a:rPr lang="fr-029" sz="2295" kern="1200" spc="-50" dirty="0">
                <a:solidFill>
                  <a:schemeClr val="tx1"/>
                </a:solidFill>
                <a:latin typeface="Source Serif Pro"/>
                <a:ea typeface="+mn-ea"/>
                <a:cs typeface="+mn-cs"/>
              </a:rPr>
              <a:t>2021 </a:t>
            </a:r>
            <a:r>
              <a:rPr lang="fr-029" sz="2295" kern="1200" spc="-50" dirty="0">
                <a:solidFill>
                  <a:schemeClr val="tx1"/>
                </a:solidFill>
                <a:latin typeface="Source Serif Pro"/>
                <a:ea typeface="+mn-ea"/>
                <a:cs typeface="+mn-cs"/>
              </a:rPr>
              <a:t>- </a:t>
            </a:r>
            <a:r>
              <a:rPr lang="fr-029" sz="2295" kern="1200" spc="-50" dirty="0">
                <a:solidFill>
                  <a:schemeClr val="tx1"/>
                </a:solidFill>
                <a:latin typeface="Source Serif Pro"/>
                <a:ea typeface="+mn-ea"/>
                <a:cs typeface="+mn-cs"/>
              </a:rPr>
              <a:t>2022</a:t>
            </a:r>
            <a:endParaRPr lang="fr-FR" sz="2295" kern="1200" spc="-50" dirty="0">
              <a:solidFill>
                <a:schemeClr val="tx1"/>
              </a:solidFill>
              <a:latin typeface="Source Serif Pro"/>
              <a:ea typeface="+mn-ea"/>
              <a:cs typeface="+mn-cs"/>
            </a:endParaRPr>
          </a:p>
        </p:txBody>
      </p:sp>
      <p:sp>
        <p:nvSpPr>
          <p:cNvPr id="19" name="Google Shape;1219;p35"/>
          <p:cNvSpPr txBox="1">
            <a:spLocks/>
          </p:cNvSpPr>
          <p:nvPr/>
        </p:nvSpPr>
        <p:spPr>
          <a:xfrm>
            <a:off x="5703859" y="2432109"/>
            <a:ext cx="12184658" cy="232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Fira Sans"/>
              <a:buNone/>
              <a:defRPr sz="28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70000"/>
              </a:lnSpc>
              <a:buClr>
                <a:schemeClr val="dk1"/>
              </a:buClr>
              <a:buSzPct val="96969"/>
            </a:pPr>
            <a:r>
              <a:rPr lang="fr-FR" sz="13772" b="0" dirty="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/>
            </a:r>
            <a:br>
              <a:rPr lang="fr-FR" sz="13772" b="0" dirty="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fr-FR" altLang="fr-FR" sz="13772" b="0" dirty="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</a:rPr>
              <a:t>Implémentation d'un système intelligent de </a:t>
            </a:r>
            <a:r>
              <a:rPr lang="fr-FR" altLang="fr-FR" sz="13772" b="0" dirty="0" err="1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</a:rPr>
              <a:t>Early</a:t>
            </a:r>
            <a:r>
              <a:rPr lang="fr-FR" altLang="fr-FR" sz="13772" b="0" dirty="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</a:rPr>
              <a:t> Warning pour détecter les clients risqués pour le département risque d'une Banque de détail</a:t>
            </a:r>
            <a:br>
              <a:rPr lang="fr-FR" altLang="fr-FR" sz="13772" b="0" dirty="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</a:rPr>
            </a:br>
            <a:r>
              <a:rPr lang="fr-FR" sz="13772" b="0" dirty="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/>
            </a:r>
            <a:br>
              <a:rPr lang="fr-FR" sz="13772" b="0" dirty="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fr-FR" sz="13772" b="0" i="1"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	</a:t>
            </a:r>
          </a:p>
          <a:p>
            <a:pPr>
              <a:buClr>
                <a:schemeClr val="dk1"/>
              </a:buClr>
              <a:buSzPct val="120754"/>
            </a:pPr>
            <a:endParaRPr lang="fr-FR" sz="3801" b="0" i="1" dirty="0">
              <a:solidFill>
                <a:schemeClr val="accent1"/>
              </a:solidFill>
            </a:endParaRPr>
          </a:p>
          <a:p>
            <a:pPr indent="655857">
              <a:buClr>
                <a:schemeClr val="dk1"/>
              </a:buClr>
              <a:buSzPct val="103225"/>
            </a:pPr>
            <a:r>
              <a:rPr lang="fr-FR" sz="4448" b="0" i="1" dirty="0">
                <a:solidFill>
                  <a:schemeClr val="accent1"/>
                </a:solidFill>
              </a:rPr>
              <a:t/>
            </a:r>
            <a:br>
              <a:rPr lang="fr-FR" sz="4448" b="0" i="1" dirty="0">
                <a:solidFill>
                  <a:schemeClr val="accent1"/>
                </a:solidFill>
              </a:rPr>
            </a:br>
            <a:r>
              <a:rPr lang="fr-FR" sz="4590" b="0" dirty="0">
                <a:solidFill>
                  <a:schemeClr val="dk1"/>
                </a:solidFill>
              </a:rPr>
              <a:t/>
            </a:r>
            <a:br>
              <a:rPr lang="fr-FR" sz="4590" b="0" dirty="0">
                <a:solidFill>
                  <a:schemeClr val="dk1"/>
                </a:solidFill>
              </a:rPr>
            </a:br>
            <a:endParaRPr lang="fr-FR" sz="4590" b="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2"/>
          <p:cNvSpPr txBox="1">
            <a:spLocks noGrp="1"/>
          </p:cNvSpPr>
          <p:nvPr>
            <p:ph type="title"/>
          </p:nvPr>
        </p:nvSpPr>
        <p:spPr>
          <a:xfrm>
            <a:off x="3636644" y="4222805"/>
            <a:ext cx="10599714" cy="1095216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>
              <a:spcAft>
                <a:spcPts val="3012"/>
              </a:spcAft>
            </a:pPr>
            <a:r>
              <a:rPr lang="fr-FR" sz="5164" dirty="0"/>
              <a:t>Compréhension </a:t>
            </a:r>
            <a:br>
              <a:rPr lang="fr-FR" sz="5164" dirty="0"/>
            </a:br>
            <a:r>
              <a:rPr lang="fr-FR" sz="5164" dirty="0"/>
              <a:t>&amp; </a:t>
            </a:r>
            <a:br>
              <a:rPr lang="fr-FR" sz="5164" dirty="0"/>
            </a:br>
            <a:r>
              <a:rPr lang="fr-FR" sz="5164" dirty="0"/>
              <a:t>préparation des données</a:t>
            </a:r>
            <a:endParaRPr lang="fr-FR" sz="5164" dirty="0"/>
          </a:p>
        </p:txBody>
      </p:sp>
      <p:sp>
        <p:nvSpPr>
          <p:cNvPr id="1317" name="Google Shape;1317;p42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42"/>
          <p:cNvSpPr txBox="1"/>
          <p:nvPr/>
        </p:nvSpPr>
        <p:spPr>
          <a:xfrm>
            <a:off x="17190721" y="9378061"/>
            <a:ext cx="797404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fld id="{00000000-1234-1234-1234-123412341234}" type="slidenum">
              <a:rPr lang="fr" sz="3299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pPr>
                <a:buClr>
                  <a:schemeClr val="accent3"/>
                </a:buClr>
                <a:buSzPts val="1200"/>
              </a:pPr>
              <a:t>10</a:t>
            </a:fld>
            <a:endParaRPr sz="3299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288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21" y="1685128"/>
            <a:ext cx="11343175" cy="7508358"/>
          </a:xfrm>
          <a:prstGeom prst="rect">
            <a:avLst/>
          </a:prstGeom>
        </p:spPr>
      </p:pic>
      <p:sp>
        <p:nvSpPr>
          <p:cNvPr id="5" name="Google Shape;1290;p40"/>
          <p:cNvSpPr/>
          <p:nvPr/>
        </p:nvSpPr>
        <p:spPr>
          <a:xfrm rot="10800000">
            <a:off x="942075" y="43806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91;p40"/>
          <p:cNvSpPr txBox="1">
            <a:spLocks noGrp="1"/>
          </p:cNvSpPr>
          <p:nvPr>
            <p:ph type="title"/>
          </p:nvPr>
        </p:nvSpPr>
        <p:spPr>
          <a:xfrm>
            <a:off x="1799314" y="404123"/>
            <a:ext cx="11618260" cy="1283276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r>
              <a:rPr lang="fr" sz="4590" dirty="0"/>
              <a:t>Identification de sources des données</a:t>
            </a:r>
            <a:endParaRPr sz="4590" dirty="0"/>
          </a:p>
        </p:txBody>
      </p:sp>
      <p:cxnSp>
        <p:nvCxnSpPr>
          <p:cNvPr id="65" name="Straight Connector 64"/>
          <p:cNvCxnSpPr>
            <a:endCxn id="71" idx="6"/>
          </p:cNvCxnSpPr>
          <p:nvPr/>
        </p:nvCxnSpPr>
        <p:spPr>
          <a:xfrm>
            <a:off x="2718217" y="977749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Flowchart: Connector 65"/>
          <p:cNvSpPr/>
          <p:nvPr/>
        </p:nvSpPr>
        <p:spPr>
          <a:xfrm>
            <a:off x="2349700" y="949622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67" name="Flowchart: Connector 66"/>
          <p:cNvSpPr/>
          <p:nvPr/>
        </p:nvSpPr>
        <p:spPr>
          <a:xfrm>
            <a:off x="4929332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68" name="Flowchart: Connector 67"/>
          <p:cNvSpPr/>
          <p:nvPr/>
        </p:nvSpPr>
        <p:spPr>
          <a:xfrm>
            <a:off x="7508964" y="946363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69" name="Flowchart: Connector 68"/>
          <p:cNvSpPr/>
          <p:nvPr/>
        </p:nvSpPr>
        <p:spPr>
          <a:xfrm>
            <a:off x="10088598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70" name="Flowchart: Connector 69"/>
          <p:cNvSpPr/>
          <p:nvPr/>
        </p:nvSpPr>
        <p:spPr>
          <a:xfrm>
            <a:off x="12492798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71" name="Flowchart: Connector 70"/>
          <p:cNvSpPr/>
          <p:nvPr/>
        </p:nvSpPr>
        <p:spPr>
          <a:xfrm>
            <a:off x="15155558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72" name="Google Shape;9697;p74"/>
          <p:cNvGrpSpPr/>
          <p:nvPr/>
        </p:nvGrpSpPr>
        <p:grpSpPr>
          <a:xfrm>
            <a:off x="2450305" y="965824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73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4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5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76" name="Google Shape;9809;p74"/>
          <p:cNvSpPr/>
          <p:nvPr/>
        </p:nvSpPr>
        <p:spPr>
          <a:xfrm>
            <a:off x="7685563" y="967101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77" name="Google Shape;9808;p74"/>
          <p:cNvSpPr/>
          <p:nvPr/>
        </p:nvSpPr>
        <p:spPr>
          <a:xfrm>
            <a:off x="7616217" y="963907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78" name="Google Shape;9000;p72"/>
          <p:cNvGrpSpPr/>
          <p:nvPr/>
        </p:nvGrpSpPr>
        <p:grpSpPr>
          <a:xfrm>
            <a:off x="10208628" y="9634537"/>
            <a:ext cx="318706" cy="282870"/>
            <a:chOff x="2085450" y="2057100"/>
            <a:chExt cx="481900" cy="423500"/>
          </a:xfrm>
        </p:grpSpPr>
        <p:sp>
          <p:nvSpPr>
            <p:cNvPr id="79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80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81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82" name="Google Shape;9072;p72"/>
          <p:cNvGrpSpPr/>
          <p:nvPr/>
        </p:nvGrpSpPr>
        <p:grpSpPr>
          <a:xfrm>
            <a:off x="12643480" y="9681996"/>
            <a:ext cx="318656" cy="301706"/>
            <a:chOff x="5049725" y="2635825"/>
            <a:chExt cx="481825" cy="451700"/>
          </a:xfrm>
        </p:grpSpPr>
        <p:sp>
          <p:nvSpPr>
            <p:cNvPr id="83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84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85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86" name="Google Shape;9332;p73"/>
          <p:cNvSpPr/>
          <p:nvPr/>
        </p:nvSpPr>
        <p:spPr>
          <a:xfrm>
            <a:off x="15275825" y="968217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87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52728" y="964657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88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9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90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91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92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5655623" y="9995940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95" name="Google Shape;1240;p36"/>
          <p:cNvSpPr txBox="1"/>
          <p:nvPr/>
        </p:nvSpPr>
        <p:spPr>
          <a:xfrm>
            <a:off x="17304743" y="9378061"/>
            <a:ext cx="683381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11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074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7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7231" y="1061351"/>
            <a:ext cx="11304698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Analyse exploratoire des données (</a:t>
            </a:r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EDA)</a:t>
            </a:r>
            <a:endParaRPr lang="fr-FR" sz="20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17" y="3600015"/>
            <a:ext cx="5743923" cy="5054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Rectangle 21"/>
          <p:cNvSpPr/>
          <p:nvPr/>
        </p:nvSpPr>
        <p:spPr>
          <a:xfrm>
            <a:off x="1957115" y="2625578"/>
            <a:ext cx="9836347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ts val="2100"/>
            </a:pPr>
            <a:r>
              <a:rPr lang="fr-FR" sz="2869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La distribution du statut de remboursement des prêts</a:t>
            </a:r>
          </a:p>
        </p:txBody>
      </p:sp>
      <p:cxnSp>
        <p:nvCxnSpPr>
          <p:cNvPr id="52" name="Straight Connector 51"/>
          <p:cNvCxnSpPr>
            <a:endCxn id="58" idx="6"/>
          </p:cNvCxnSpPr>
          <p:nvPr/>
        </p:nvCxnSpPr>
        <p:spPr>
          <a:xfrm>
            <a:off x="2483556" y="9460174"/>
            <a:ext cx="13283739" cy="84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/>
          <p:cNvSpPr/>
          <p:nvPr/>
        </p:nvSpPr>
        <p:spPr>
          <a:xfrm>
            <a:off x="2382951" y="9213593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4" name="Flowchart: Connector 53"/>
          <p:cNvSpPr/>
          <p:nvPr/>
        </p:nvSpPr>
        <p:spPr>
          <a:xfrm>
            <a:off x="4962583" y="924619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5" name="Flowchart: Connector 54"/>
          <p:cNvSpPr/>
          <p:nvPr/>
        </p:nvSpPr>
        <p:spPr>
          <a:xfrm>
            <a:off x="7542215" y="9180999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6" name="Flowchart: Connector 55"/>
          <p:cNvSpPr/>
          <p:nvPr/>
        </p:nvSpPr>
        <p:spPr>
          <a:xfrm>
            <a:off x="10121849" y="9180999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7" name="Flowchart: Connector 56"/>
          <p:cNvSpPr/>
          <p:nvPr/>
        </p:nvSpPr>
        <p:spPr>
          <a:xfrm>
            <a:off x="12526049" y="9180999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8" name="Flowchart: Connector 57"/>
          <p:cNvSpPr/>
          <p:nvPr/>
        </p:nvSpPr>
        <p:spPr>
          <a:xfrm>
            <a:off x="15188809" y="924619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59" name="Google Shape;9697;p74"/>
          <p:cNvGrpSpPr/>
          <p:nvPr/>
        </p:nvGrpSpPr>
        <p:grpSpPr>
          <a:xfrm>
            <a:off x="2483556" y="9375611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60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1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2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63" name="Google Shape;9809;p74"/>
          <p:cNvSpPr/>
          <p:nvPr/>
        </p:nvSpPr>
        <p:spPr>
          <a:xfrm>
            <a:off x="7718814" y="9388381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64" name="Google Shape;9808;p74"/>
          <p:cNvSpPr/>
          <p:nvPr/>
        </p:nvSpPr>
        <p:spPr>
          <a:xfrm>
            <a:off x="7649468" y="9356446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65" name="Google Shape;9000;p72"/>
          <p:cNvGrpSpPr/>
          <p:nvPr/>
        </p:nvGrpSpPr>
        <p:grpSpPr>
          <a:xfrm>
            <a:off x="10241879" y="9351904"/>
            <a:ext cx="318706" cy="282870"/>
            <a:chOff x="2085450" y="2057100"/>
            <a:chExt cx="481900" cy="423500"/>
          </a:xfrm>
        </p:grpSpPr>
        <p:sp>
          <p:nvSpPr>
            <p:cNvPr id="66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7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8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69" name="Google Shape;9072;p72"/>
          <p:cNvGrpSpPr/>
          <p:nvPr/>
        </p:nvGrpSpPr>
        <p:grpSpPr>
          <a:xfrm>
            <a:off x="12676731" y="9399363"/>
            <a:ext cx="318656" cy="301706"/>
            <a:chOff x="5049725" y="2635825"/>
            <a:chExt cx="481825" cy="451700"/>
          </a:xfrm>
        </p:grpSpPr>
        <p:sp>
          <p:nvSpPr>
            <p:cNvPr id="70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73" name="Google Shape;9332;p73"/>
          <p:cNvSpPr/>
          <p:nvPr/>
        </p:nvSpPr>
        <p:spPr>
          <a:xfrm>
            <a:off x="15309076" y="9399543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74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85979" y="9363946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75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6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7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8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9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6275401" y="9766642"/>
            <a:ext cx="2886826" cy="57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81" name="Google Shape;1240;p36"/>
          <p:cNvSpPr txBox="1"/>
          <p:nvPr/>
        </p:nvSpPr>
        <p:spPr>
          <a:xfrm>
            <a:off x="17304743" y="9378061"/>
            <a:ext cx="683381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13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68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7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28301" y="2539140"/>
            <a:ext cx="8339141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ts val="2100"/>
            </a:pPr>
            <a:r>
              <a:rPr lang="fr-FR" sz="2869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La distribution </a:t>
            </a:r>
            <a:r>
              <a:rPr lang="fr-FR" sz="2869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des </a:t>
            </a:r>
            <a:r>
              <a:rPr lang="fr-FR" sz="2869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revenus </a:t>
            </a:r>
            <a:r>
              <a:rPr lang="fr-FR" sz="2869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totaux </a:t>
            </a:r>
            <a:r>
              <a:rPr lang="fr-FR" sz="2869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des clients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49709" t="49972"/>
          <a:stretch/>
        </p:blipFill>
        <p:spPr>
          <a:xfrm>
            <a:off x="6197874" y="3113089"/>
            <a:ext cx="5934541" cy="57967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7231" y="1061351"/>
            <a:ext cx="11304698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Analyse exploratoire des données (</a:t>
            </a:r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EDA)</a:t>
            </a:r>
            <a:endParaRPr lang="fr-FR" sz="2050" dirty="0"/>
          </a:p>
        </p:txBody>
      </p:sp>
      <p:cxnSp>
        <p:nvCxnSpPr>
          <p:cNvPr id="37" name="Straight Connector 36"/>
          <p:cNvCxnSpPr>
            <a:endCxn id="43" idx="6"/>
          </p:cNvCxnSpPr>
          <p:nvPr/>
        </p:nvCxnSpPr>
        <p:spPr>
          <a:xfrm>
            <a:off x="2483556" y="9460174"/>
            <a:ext cx="13283739" cy="84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/>
          <p:cNvSpPr/>
          <p:nvPr/>
        </p:nvSpPr>
        <p:spPr>
          <a:xfrm>
            <a:off x="2382951" y="9213593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9" name="Flowchart: Connector 38"/>
          <p:cNvSpPr/>
          <p:nvPr/>
        </p:nvSpPr>
        <p:spPr>
          <a:xfrm>
            <a:off x="4962583" y="924619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0" name="Flowchart: Connector 39"/>
          <p:cNvSpPr/>
          <p:nvPr/>
        </p:nvSpPr>
        <p:spPr>
          <a:xfrm>
            <a:off x="7542215" y="9180999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1" name="Flowchart: Connector 40"/>
          <p:cNvSpPr/>
          <p:nvPr/>
        </p:nvSpPr>
        <p:spPr>
          <a:xfrm>
            <a:off x="10121849" y="9180999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2" name="Flowchart: Connector 41"/>
          <p:cNvSpPr/>
          <p:nvPr/>
        </p:nvSpPr>
        <p:spPr>
          <a:xfrm>
            <a:off x="12526049" y="9180999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3" name="Flowchart: Connector 42"/>
          <p:cNvSpPr/>
          <p:nvPr/>
        </p:nvSpPr>
        <p:spPr>
          <a:xfrm>
            <a:off x="15188809" y="924619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44" name="Google Shape;9697;p74"/>
          <p:cNvGrpSpPr/>
          <p:nvPr/>
        </p:nvGrpSpPr>
        <p:grpSpPr>
          <a:xfrm>
            <a:off x="2483556" y="9375611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45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6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7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48" name="Google Shape;9809;p74"/>
          <p:cNvSpPr/>
          <p:nvPr/>
        </p:nvSpPr>
        <p:spPr>
          <a:xfrm>
            <a:off x="7718814" y="9388381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49" name="Google Shape;9808;p74"/>
          <p:cNvSpPr/>
          <p:nvPr/>
        </p:nvSpPr>
        <p:spPr>
          <a:xfrm>
            <a:off x="7649468" y="9356446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0" name="Google Shape;9000;p72"/>
          <p:cNvGrpSpPr/>
          <p:nvPr/>
        </p:nvGrpSpPr>
        <p:grpSpPr>
          <a:xfrm>
            <a:off x="10241879" y="9351904"/>
            <a:ext cx="318706" cy="282870"/>
            <a:chOff x="2085450" y="2057100"/>
            <a:chExt cx="481900" cy="423500"/>
          </a:xfrm>
        </p:grpSpPr>
        <p:sp>
          <p:nvSpPr>
            <p:cNvPr id="51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2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3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9072;p72"/>
          <p:cNvGrpSpPr/>
          <p:nvPr/>
        </p:nvGrpSpPr>
        <p:grpSpPr>
          <a:xfrm>
            <a:off x="12676731" y="9399363"/>
            <a:ext cx="318656" cy="301706"/>
            <a:chOff x="5049725" y="2635825"/>
            <a:chExt cx="481825" cy="451700"/>
          </a:xfrm>
        </p:grpSpPr>
        <p:sp>
          <p:nvSpPr>
            <p:cNvPr id="55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6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7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58" name="Google Shape;9332;p73"/>
          <p:cNvSpPr/>
          <p:nvPr/>
        </p:nvSpPr>
        <p:spPr>
          <a:xfrm>
            <a:off x="15309076" y="9399543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9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85979" y="9363946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60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1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2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3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4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6275401" y="9766642"/>
            <a:ext cx="2886826" cy="57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66" name="Google Shape;1240;p36"/>
          <p:cNvSpPr txBox="1"/>
          <p:nvPr/>
        </p:nvSpPr>
        <p:spPr>
          <a:xfrm>
            <a:off x="17304743" y="9378061"/>
            <a:ext cx="983257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14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2588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7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78213" y="2539140"/>
            <a:ext cx="7231467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ts val="2100"/>
            </a:pPr>
            <a:r>
              <a:rPr lang="fr-FR" sz="2869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La distribution </a:t>
            </a:r>
            <a:r>
              <a:rPr lang="fr-FR" sz="2869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des Montants </a:t>
            </a:r>
            <a:r>
              <a:rPr lang="fr-FR" sz="2869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de crédits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27231" y="1061351"/>
            <a:ext cx="11304698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Analyse exploratoire des données (</a:t>
            </a:r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EDA)</a:t>
            </a:r>
            <a:endParaRPr lang="fr-FR" sz="2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16" y="3454633"/>
            <a:ext cx="8076589" cy="5296156"/>
          </a:xfrm>
          <a:prstGeom prst="rect">
            <a:avLst/>
          </a:prstGeom>
        </p:spPr>
      </p:pic>
      <p:cxnSp>
        <p:nvCxnSpPr>
          <p:cNvPr id="38" name="Straight Connector 37"/>
          <p:cNvCxnSpPr>
            <a:endCxn id="44" idx="6"/>
          </p:cNvCxnSpPr>
          <p:nvPr/>
        </p:nvCxnSpPr>
        <p:spPr>
          <a:xfrm>
            <a:off x="2696526" y="9697876"/>
            <a:ext cx="13015827" cy="12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lowchart: Connector 38"/>
          <p:cNvSpPr/>
          <p:nvPr/>
        </p:nvSpPr>
        <p:spPr>
          <a:xfrm>
            <a:off x="2328009" y="9379319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0" name="Flowchart: Connector 39"/>
          <p:cNvSpPr/>
          <p:nvPr/>
        </p:nvSpPr>
        <p:spPr>
          <a:xfrm>
            <a:off x="4907641" y="941191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1" name="Flowchart: Connector 40"/>
          <p:cNvSpPr/>
          <p:nvPr/>
        </p:nvSpPr>
        <p:spPr>
          <a:xfrm>
            <a:off x="7487273" y="9346725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2" name="Flowchart: Connector 41"/>
          <p:cNvSpPr/>
          <p:nvPr/>
        </p:nvSpPr>
        <p:spPr>
          <a:xfrm>
            <a:off x="10066907" y="93467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3" name="Flowchart: Connector 42"/>
          <p:cNvSpPr/>
          <p:nvPr/>
        </p:nvSpPr>
        <p:spPr>
          <a:xfrm>
            <a:off x="12471107" y="93467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4" name="Flowchart: Connector 43"/>
          <p:cNvSpPr/>
          <p:nvPr/>
        </p:nvSpPr>
        <p:spPr>
          <a:xfrm>
            <a:off x="15133867" y="941191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45" name="Google Shape;9697;p74"/>
          <p:cNvGrpSpPr/>
          <p:nvPr/>
        </p:nvGrpSpPr>
        <p:grpSpPr>
          <a:xfrm>
            <a:off x="2428614" y="9541337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46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7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8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49" name="Google Shape;9809;p74"/>
          <p:cNvSpPr/>
          <p:nvPr/>
        </p:nvSpPr>
        <p:spPr>
          <a:xfrm>
            <a:off x="7663872" y="9554107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50" name="Google Shape;9808;p74"/>
          <p:cNvSpPr/>
          <p:nvPr/>
        </p:nvSpPr>
        <p:spPr>
          <a:xfrm>
            <a:off x="7594526" y="9522172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1" name="Google Shape;9000;p72"/>
          <p:cNvGrpSpPr/>
          <p:nvPr/>
        </p:nvGrpSpPr>
        <p:grpSpPr>
          <a:xfrm>
            <a:off x="10186937" y="9517630"/>
            <a:ext cx="318706" cy="282870"/>
            <a:chOff x="2085450" y="2057100"/>
            <a:chExt cx="481900" cy="423500"/>
          </a:xfrm>
        </p:grpSpPr>
        <p:sp>
          <p:nvSpPr>
            <p:cNvPr id="52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3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4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55" name="Google Shape;9072;p72"/>
          <p:cNvGrpSpPr/>
          <p:nvPr/>
        </p:nvGrpSpPr>
        <p:grpSpPr>
          <a:xfrm>
            <a:off x="12621789" y="9565089"/>
            <a:ext cx="318656" cy="301706"/>
            <a:chOff x="5049725" y="2635825"/>
            <a:chExt cx="481825" cy="451700"/>
          </a:xfrm>
        </p:grpSpPr>
        <p:sp>
          <p:nvSpPr>
            <p:cNvPr id="56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7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8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59" name="Google Shape;9332;p73"/>
          <p:cNvSpPr/>
          <p:nvPr/>
        </p:nvSpPr>
        <p:spPr>
          <a:xfrm>
            <a:off x="15254134" y="9565269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60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31037" y="9529672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61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2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3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4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5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5067542" y="9951844"/>
            <a:ext cx="5483861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67" name="Google Shape;1240;p36"/>
          <p:cNvSpPr txBox="1"/>
          <p:nvPr/>
        </p:nvSpPr>
        <p:spPr>
          <a:xfrm>
            <a:off x="17140845" y="9378061"/>
            <a:ext cx="847280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15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77869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7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4428" y="2780743"/>
            <a:ext cx="14945110" cy="489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82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La distribution </a:t>
            </a:r>
            <a:r>
              <a:rPr lang="fr-FR" sz="2582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de nombre d’années pendant lesquelles une </a:t>
            </a:r>
            <a:r>
              <a:rPr lang="fr-FR" sz="2582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personne a </a:t>
            </a:r>
            <a:r>
              <a:rPr lang="fr-FR" sz="2582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travaillé</a:t>
            </a:r>
          </a:p>
        </p:txBody>
      </p:sp>
      <p:sp>
        <p:nvSpPr>
          <p:cNvPr id="3" name="Rectangle 2"/>
          <p:cNvSpPr/>
          <p:nvPr/>
        </p:nvSpPr>
        <p:spPr>
          <a:xfrm>
            <a:off x="2127231" y="1061351"/>
            <a:ext cx="11304698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Analyse exploratoire des données (</a:t>
            </a:r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EDA)</a:t>
            </a:r>
            <a:endParaRPr lang="fr-FR" sz="2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305" t="5630"/>
          <a:stretch/>
        </p:blipFill>
        <p:spPr>
          <a:xfrm>
            <a:off x="4798400" y="4015777"/>
            <a:ext cx="7998035" cy="4629266"/>
          </a:xfrm>
          <a:prstGeom prst="rect">
            <a:avLst/>
          </a:prstGeom>
        </p:spPr>
      </p:pic>
      <p:cxnSp>
        <p:nvCxnSpPr>
          <p:cNvPr id="37" name="Straight Connector 36"/>
          <p:cNvCxnSpPr>
            <a:endCxn id="43" idx="6"/>
          </p:cNvCxnSpPr>
          <p:nvPr/>
        </p:nvCxnSpPr>
        <p:spPr>
          <a:xfrm flipV="1">
            <a:off x="2721920" y="9696950"/>
            <a:ext cx="12945622" cy="1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/>
          <p:cNvSpPr/>
          <p:nvPr/>
        </p:nvSpPr>
        <p:spPr>
          <a:xfrm>
            <a:off x="2283198" y="936569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9" name="Flowchart: Connector 38"/>
          <p:cNvSpPr/>
          <p:nvPr/>
        </p:nvSpPr>
        <p:spPr>
          <a:xfrm>
            <a:off x="4862830" y="9398291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0" name="Flowchart: Connector 39"/>
          <p:cNvSpPr/>
          <p:nvPr/>
        </p:nvSpPr>
        <p:spPr>
          <a:xfrm>
            <a:off x="7442462" y="9333098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1" name="Flowchart: Connector 40"/>
          <p:cNvSpPr/>
          <p:nvPr/>
        </p:nvSpPr>
        <p:spPr>
          <a:xfrm>
            <a:off x="10022096" y="933309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2" name="Flowchart: Connector 41"/>
          <p:cNvSpPr/>
          <p:nvPr/>
        </p:nvSpPr>
        <p:spPr>
          <a:xfrm>
            <a:off x="12426296" y="933309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3" name="Flowchart: Connector 42"/>
          <p:cNvSpPr/>
          <p:nvPr/>
        </p:nvSpPr>
        <p:spPr>
          <a:xfrm>
            <a:off x="15089056" y="9398291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44" name="Google Shape;9697;p74"/>
          <p:cNvGrpSpPr/>
          <p:nvPr/>
        </p:nvGrpSpPr>
        <p:grpSpPr>
          <a:xfrm>
            <a:off x="2383803" y="9527710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45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6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7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48" name="Google Shape;9809;p74"/>
          <p:cNvSpPr/>
          <p:nvPr/>
        </p:nvSpPr>
        <p:spPr>
          <a:xfrm>
            <a:off x="7619061" y="9540480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49" name="Google Shape;9808;p74"/>
          <p:cNvSpPr/>
          <p:nvPr/>
        </p:nvSpPr>
        <p:spPr>
          <a:xfrm>
            <a:off x="7549715" y="9508545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0" name="Google Shape;9000;p72"/>
          <p:cNvGrpSpPr/>
          <p:nvPr/>
        </p:nvGrpSpPr>
        <p:grpSpPr>
          <a:xfrm>
            <a:off x="10142126" y="9504003"/>
            <a:ext cx="318706" cy="282870"/>
            <a:chOff x="2085450" y="2057100"/>
            <a:chExt cx="481900" cy="423500"/>
          </a:xfrm>
        </p:grpSpPr>
        <p:sp>
          <p:nvSpPr>
            <p:cNvPr id="51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2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3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9072;p72"/>
          <p:cNvGrpSpPr/>
          <p:nvPr/>
        </p:nvGrpSpPr>
        <p:grpSpPr>
          <a:xfrm>
            <a:off x="12576978" y="9551462"/>
            <a:ext cx="318656" cy="301706"/>
            <a:chOff x="5049725" y="2635825"/>
            <a:chExt cx="481825" cy="451700"/>
          </a:xfrm>
        </p:grpSpPr>
        <p:sp>
          <p:nvSpPr>
            <p:cNvPr id="55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6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7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58" name="Google Shape;9332;p73"/>
          <p:cNvSpPr/>
          <p:nvPr/>
        </p:nvSpPr>
        <p:spPr>
          <a:xfrm>
            <a:off x="15209323" y="9551642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9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4986226" y="9516045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60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1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2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3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4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485194" y="9951844"/>
            <a:ext cx="4946781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67" name="Google Shape;1240;p36"/>
          <p:cNvSpPr txBox="1"/>
          <p:nvPr/>
        </p:nvSpPr>
        <p:spPr>
          <a:xfrm>
            <a:off x="17304743" y="9378061"/>
            <a:ext cx="983257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16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620624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7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4428" y="2780743"/>
            <a:ext cx="14945110" cy="489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82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Analyse de la variable âge des clients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27231" y="1061351"/>
            <a:ext cx="11304698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Analyse exploratoire des données (</a:t>
            </a:r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EDA)</a:t>
            </a:r>
            <a:endParaRPr lang="fr-FR" sz="2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01" y="3589762"/>
            <a:ext cx="8891760" cy="496940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2569486" y="9791647"/>
            <a:ext cx="12825438" cy="15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/>
          <p:cNvSpPr/>
          <p:nvPr/>
        </p:nvSpPr>
        <p:spPr>
          <a:xfrm>
            <a:off x="2299823" y="947185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9" name="Flowchart: Connector 38"/>
          <p:cNvSpPr/>
          <p:nvPr/>
        </p:nvSpPr>
        <p:spPr>
          <a:xfrm>
            <a:off x="4879455" y="950445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0" name="Flowchart: Connector 39"/>
          <p:cNvSpPr/>
          <p:nvPr/>
        </p:nvSpPr>
        <p:spPr>
          <a:xfrm>
            <a:off x="7459087" y="943926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1" name="Flowchart: Connector 40"/>
          <p:cNvSpPr/>
          <p:nvPr/>
        </p:nvSpPr>
        <p:spPr>
          <a:xfrm>
            <a:off x="10038721" y="943926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2" name="Flowchart: Connector 41"/>
          <p:cNvSpPr/>
          <p:nvPr/>
        </p:nvSpPr>
        <p:spPr>
          <a:xfrm>
            <a:off x="12442921" y="943926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3" name="Flowchart: Connector 42"/>
          <p:cNvSpPr/>
          <p:nvPr/>
        </p:nvSpPr>
        <p:spPr>
          <a:xfrm>
            <a:off x="15105681" y="950445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44" name="Google Shape;9697;p74"/>
          <p:cNvGrpSpPr/>
          <p:nvPr/>
        </p:nvGrpSpPr>
        <p:grpSpPr>
          <a:xfrm>
            <a:off x="2400428" y="963387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45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6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7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48" name="Google Shape;9809;p74"/>
          <p:cNvSpPr/>
          <p:nvPr/>
        </p:nvSpPr>
        <p:spPr>
          <a:xfrm>
            <a:off x="7635686" y="964664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49" name="Google Shape;9808;p74"/>
          <p:cNvSpPr/>
          <p:nvPr/>
        </p:nvSpPr>
        <p:spPr>
          <a:xfrm>
            <a:off x="7566340" y="961470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0" name="Google Shape;9000;p72"/>
          <p:cNvGrpSpPr/>
          <p:nvPr/>
        </p:nvGrpSpPr>
        <p:grpSpPr>
          <a:xfrm>
            <a:off x="10158751" y="9610167"/>
            <a:ext cx="318706" cy="282870"/>
            <a:chOff x="2085450" y="2057100"/>
            <a:chExt cx="481900" cy="423500"/>
          </a:xfrm>
        </p:grpSpPr>
        <p:sp>
          <p:nvSpPr>
            <p:cNvPr id="51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2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3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9072;p72"/>
          <p:cNvGrpSpPr/>
          <p:nvPr/>
        </p:nvGrpSpPr>
        <p:grpSpPr>
          <a:xfrm>
            <a:off x="12593603" y="9657626"/>
            <a:ext cx="318656" cy="301706"/>
            <a:chOff x="5049725" y="2635825"/>
            <a:chExt cx="481825" cy="451700"/>
          </a:xfrm>
        </p:grpSpPr>
        <p:sp>
          <p:nvSpPr>
            <p:cNvPr id="55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6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7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58" name="Google Shape;9332;p73"/>
          <p:cNvSpPr/>
          <p:nvPr/>
        </p:nvSpPr>
        <p:spPr>
          <a:xfrm>
            <a:off x="15225948" y="965780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9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02851" y="962220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60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1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2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3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4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314277" y="10008250"/>
            <a:ext cx="5162912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67" name="Google Shape;1240;p36"/>
          <p:cNvSpPr txBox="1"/>
          <p:nvPr/>
        </p:nvSpPr>
        <p:spPr>
          <a:xfrm>
            <a:off x="17304743" y="9378061"/>
            <a:ext cx="983257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17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83641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7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4428" y="2780743"/>
            <a:ext cx="14945110" cy="489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82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Analyse de la table ’</a:t>
            </a:r>
            <a:r>
              <a:rPr lang="fr-FR" sz="2582" b="1" dirty="0" err="1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Application_train</a:t>
            </a:r>
            <a:r>
              <a:rPr lang="fr-FR" sz="2582" b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</a:rPr>
              <a:t>’</a:t>
            </a:r>
          </a:p>
        </p:txBody>
      </p:sp>
      <p:sp>
        <p:nvSpPr>
          <p:cNvPr id="3" name="Rectangle 2"/>
          <p:cNvSpPr/>
          <p:nvPr/>
        </p:nvSpPr>
        <p:spPr>
          <a:xfrm>
            <a:off x="2127231" y="1061351"/>
            <a:ext cx="11304698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Analyse exploratoire des données (</a:t>
            </a:r>
            <a:r>
              <a:rPr lang="fr-FR" sz="4304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EDA)</a:t>
            </a:r>
            <a:endParaRPr lang="fr-FR" sz="2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38" y="3893686"/>
            <a:ext cx="12651756" cy="453700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2576945" y="9765066"/>
            <a:ext cx="130412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/>
          <p:cNvSpPr/>
          <p:nvPr/>
        </p:nvSpPr>
        <p:spPr>
          <a:xfrm>
            <a:off x="2349700" y="941309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9" name="Flowchart: Connector 38"/>
          <p:cNvSpPr/>
          <p:nvPr/>
        </p:nvSpPr>
        <p:spPr>
          <a:xfrm>
            <a:off x="4929332" y="9445697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0" name="Flowchart: Connector 39"/>
          <p:cNvSpPr/>
          <p:nvPr/>
        </p:nvSpPr>
        <p:spPr>
          <a:xfrm>
            <a:off x="7508964" y="9380504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1" name="Flowchart: Connector 40"/>
          <p:cNvSpPr/>
          <p:nvPr/>
        </p:nvSpPr>
        <p:spPr>
          <a:xfrm>
            <a:off x="10088598" y="9380504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2" name="Flowchart: Connector 41"/>
          <p:cNvSpPr/>
          <p:nvPr/>
        </p:nvSpPr>
        <p:spPr>
          <a:xfrm>
            <a:off x="12492798" y="9380504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3" name="Flowchart: Connector 42"/>
          <p:cNvSpPr/>
          <p:nvPr/>
        </p:nvSpPr>
        <p:spPr>
          <a:xfrm>
            <a:off x="15155558" y="9445697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44" name="Google Shape;9697;p74"/>
          <p:cNvGrpSpPr/>
          <p:nvPr/>
        </p:nvGrpSpPr>
        <p:grpSpPr>
          <a:xfrm>
            <a:off x="2450305" y="9575116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45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6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7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48" name="Google Shape;9809;p74"/>
          <p:cNvSpPr/>
          <p:nvPr/>
        </p:nvSpPr>
        <p:spPr>
          <a:xfrm>
            <a:off x="7685563" y="9587886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49" name="Google Shape;9808;p74"/>
          <p:cNvSpPr/>
          <p:nvPr/>
        </p:nvSpPr>
        <p:spPr>
          <a:xfrm>
            <a:off x="7616217" y="9555951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0" name="Google Shape;9000;p72"/>
          <p:cNvGrpSpPr/>
          <p:nvPr/>
        </p:nvGrpSpPr>
        <p:grpSpPr>
          <a:xfrm>
            <a:off x="10208628" y="9551409"/>
            <a:ext cx="318706" cy="282870"/>
            <a:chOff x="2085450" y="2057100"/>
            <a:chExt cx="481900" cy="423500"/>
          </a:xfrm>
        </p:grpSpPr>
        <p:sp>
          <p:nvSpPr>
            <p:cNvPr id="51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2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3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9072;p72"/>
          <p:cNvGrpSpPr/>
          <p:nvPr/>
        </p:nvGrpSpPr>
        <p:grpSpPr>
          <a:xfrm>
            <a:off x="12643480" y="9598868"/>
            <a:ext cx="318656" cy="301706"/>
            <a:chOff x="5049725" y="2635825"/>
            <a:chExt cx="481825" cy="451700"/>
          </a:xfrm>
        </p:grpSpPr>
        <p:sp>
          <p:nvSpPr>
            <p:cNvPr id="55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6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7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58" name="Google Shape;9332;p73"/>
          <p:cNvSpPr/>
          <p:nvPr/>
        </p:nvSpPr>
        <p:spPr>
          <a:xfrm>
            <a:off x="15275825" y="9599048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9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52728" y="9563451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60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1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2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3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4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304727" y="9984385"/>
            <a:ext cx="5146286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67" name="Google Shape;1240;p36"/>
          <p:cNvSpPr txBox="1"/>
          <p:nvPr/>
        </p:nvSpPr>
        <p:spPr>
          <a:xfrm>
            <a:off x="17304743" y="9378061"/>
            <a:ext cx="983257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18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96526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9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39"/>
          <p:cNvSpPr txBox="1"/>
          <p:nvPr/>
        </p:nvSpPr>
        <p:spPr>
          <a:xfrm>
            <a:off x="17019400" y="9378063"/>
            <a:ext cx="968725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19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2559" y="4835640"/>
            <a:ext cx="3355676" cy="887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100"/>
            </a:pPr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Suppression des valeurs aberrantes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1345" y="5034314"/>
            <a:ext cx="3387466" cy="489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582" b="1" dirty="0" err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Feature</a:t>
            </a:r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4350" y="4954370"/>
            <a:ext cx="3797835" cy="887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Traitement des </a:t>
            </a:r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variables </a:t>
            </a:r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catégorielles</a:t>
            </a:r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677957" y="4954367"/>
            <a:ext cx="2468945" cy="975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69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Agrégation </a:t>
            </a:r>
            <a:endParaRPr lang="fr-FR" sz="2869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  <a:p>
            <a:pPr algn="ctr"/>
            <a:r>
              <a:rPr lang="fr-FR" sz="2869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des </a:t>
            </a:r>
            <a:r>
              <a:rPr lang="fr-FR" sz="2869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données</a:t>
            </a:r>
            <a:endParaRPr lang="fr-FR" sz="2869" b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Google Shape;1267;p38"/>
          <p:cNvSpPr txBox="1">
            <a:spLocks/>
          </p:cNvSpPr>
          <p:nvPr/>
        </p:nvSpPr>
        <p:spPr>
          <a:xfrm>
            <a:off x="2238507" y="719817"/>
            <a:ext cx="14956912" cy="1283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r>
              <a:rPr lang="fr-FR" sz="4590" dirty="0"/>
              <a:t>Préparation des données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99000" y="7176307"/>
            <a:ext cx="3477234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69" b="1" u="sng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One  Hot </a:t>
            </a:r>
            <a:r>
              <a:rPr lang="fr-FR" sz="2869" b="1" u="sng" dirty="0" err="1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Encoding</a:t>
            </a:r>
            <a:endParaRPr lang="fr-FR" sz="2869" b="1" u="sng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cxnSp>
        <p:nvCxnSpPr>
          <p:cNvPr id="56" name="Straight Connector 55"/>
          <p:cNvCxnSpPr>
            <a:endCxn id="62" idx="6"/>
          </p:cNvCxnSpPr>
          <p:nvPr/>
        </p:nvCxnSpPr>
        <p:spPr>
          <a:xfrm flipV="1">
            <a:off x="2734843" y="9777607"/>
            <a:ext cx="13015827" cy="278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Connector 56"/>
          <p:cNvSpPr/>
          <p:nvPr/>
        </p:nvSpPr>
        <p:spPr>
          <a:xfrm>
            <a:off x="2366326" y="9446349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8" name="Flowchart: Connector 57"/>
          <p:cNvSpPr/>
          <p:nvPr/>
        </p:nvSpPr>
        <p:spPr>
          <a:xfrm>
            <a:off x="4945958" y="947894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9" name="Flowchart: Connector 58"/>
          <p:cNvSpPr/>
          <p:nvPr/>
        </p:nvSpPr>
        <p:spPr>
          <a:xfrm>
            <a:off x="7525590" y="9413755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60" name="Flowchart: Connector 59"/>
          <p:cNvSpPr/>
          <p:nvPr/>
        </p:nvSpPr>
        <p:spPr>
          <a:xfrm>
            <a:off x="10105224" y="941375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61" name="Flowchart: Connector 60"/>
          <p:cNvSpPr/>
          <p:nvPr/>
        </p:nvSpPr>
        <p:spPr>
          <a:xfrm>
            <a:off x="12509424" y="941375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62" name="Flowchart: Connector 61"/>
          <p:cNvSpPr/>
          <p:nvPr/>
        </p:nvSpPr>
        <p:spPr>
          <a:xfrm>
            <a:off x="15172184" y="947894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63" name="Google Shape;9697;p74"/>
          <p:cNvGrpSpPr/>
          <p:nvPr/>
        </p:nvGrpSpPr>
        <p:grpSpPr>
          <a:xfrm>
            <a:off x="2466931" y="9608367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64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5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6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67" name="Google Shape;9809;p74"/>
          <p:cNvSpPr/>
          <p:nvPr/>
        </p:nvSpPr>
        <p:spPr>
          <a:xfrm>
            <a:off x="7702189" y="9621137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68" name="Google Shape;9808;p74"/>
          <p:cNvSpPr/>
          <p:nvPr/>
        </p:nvSpPr>
        <p:spPr>
          <a:xfrm>
            <a:off x="7632843" y="9589202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69" name="Google Shape;9000;p72"/>
          <p:cNvGrpSpPr/>
          <p:nvPr/>
        </p:nvGrpSpPr>
        <p:grpSpPr>
          <a:xfrm>
            <a:off x="10225254" y="9584660"/>
            <a:ext cx="318706" cy="282870"/>
            <a:chOff x="2085450" y="2057100"/>
            <a:chExt cx="481900" cy="423500"/>
          </a:xfrm>
        </p:grpSpPr>
        <p:sp>
          <p:nvSpPr>
            <p:cNvPr id="70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9072;p72"/>
          <p:cNvGrpSpPr/>
          <p:nvPr/>
        </p:nvGrpSpPr>
        <p:grpSpPr>
          <a:xfrm>
            <a:off x="12660106" y="9632119"/>
            <a:ext cx="318656" cy="301706"/>
            <a:chOff x="5049725" y="2635825"/>
            <a:chExt cx="481825" cy="451700"/>
          </a:xfrm>
        </p:grpSpPr>
        <p:sp>
          <p:nvSpPr>
            <p:cNvPr id="74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75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76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77" name="Google Shape;9332;p73"/>
          <p:cNvSpPr/>
          <p:nvPr/>
        </p:nvSpPr>
        <p:spPr>
          <a:xfrm>
            <a:off x="15292451" y="9632299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78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69354" y="9596702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79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0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1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2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3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5521200" y="9979788"/>
            <a:ext cx="4680773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9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39"/>
          <p:cNvSpPr txBox="1"/>
          <p:nvPr/>
        </p:nvSpPr>
        <p:spPr>
          <a:xfrm>
            <a:off x="17195419" y="9378062"/>
            <a:ext cx="792705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20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2559" y="4835640"/>
            <a:ext cx="3355676" cy="887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Normalisation des données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19529" y="4835642"/>
            <a:ext cx="4574921" cy="887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Intégration </a:t>
            </a:r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des </a:t>
            </a:r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données</a:t>
            </a:r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5451" y="4835640"/>
            <a:ext cx="3252814" cy="887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Traitement </a:t>
            </a:r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des </a:t>
            </a:r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valeurs infinies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072961" y="4850089"/>
            <a:ext cx="3531736" cy="887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Traitement </a:t>
            </a:r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des</a:t>
            </a:r>
          </a:p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 </a:t>
            </a:r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valeurs manquantes</a:t>
            </a:r>
          </a:p>
        </p:txBody>
      </p:sp>
      <p:sp>
        <p:nvSpPr>
          <p:cNvPr id="10" name="Google Shape;1267;p38"/>
          <p:cNvSpPr txBox="1">
            <a:spLocks/>
          </p:cNvSpPr>
          <p:nvPr/>
        </p:nvSpPr>
        <p:spPr>
          <a:xfrm>
            <a:off x="2238507" y="719817"/>
            <a:ext cx="14956912" cy="1283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r>
              <a:rPr lang="fr-FR" sz="4590" dirty="0"/>
              <a:t>Préparation des données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9422" y="7190880"/>
            <a:ext cx="2946640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69" b="1" u="sng" dirty="0" err="1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StandardScaler</a:t>
            </a:r>
            <a:endParaRPr lang="fr-FR" sz="2869" b="1" u="sng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622819" y="7074289"/>
            <a:ext cx="3498072" cy="975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69" b="1" u="sng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Imputation par </a:t>
            </a:r>
          </a:p>
          <a:p>
            <a:pPr algn="ctr"/>
            <a:r>
              <a:rPr lang="fr-FR" sz="2869" b="1" u="sng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la valeur maximale</a:t>
            </a:r>
            <a:endParaRPr lang="fr-FR" sz="2869" b="1" u="sng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944186" y="7074289"/>
            <a:ext cx="3789291" cy="975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69" b="1" u="sng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Imputation par </a:t>
            </a:r>
          </a:p>
          <a:p>
            <a:pPr algn="ctr"/>
            <a:r>
              <a:rPr lang="fr-FR" sz="2869" b="1" u="sng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la </a:t>
            </a:r>
            <a:r>
              <a:rPr lang="fr-FR" sz="2869" b="1" u="sng" dirty="0" err="1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mediane</a:t>
            </a:r>
            <a:endParaRPr lang="fr-FR" sz="2869" b="1" u="sng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cxnSp>
        <p:nvCxnSpPr>
          <p:cNvPr id="45" name="Straight Connector 44"/>
          <p:cNvCxnSpPr>
            <a:endCxn id="51" idx="6"/>
          </p:cNvCxnSpPr>
          <p:nvPr/>
        </p:nvCxnSpPr>
        <p:spPr>
          <a:xfrm>
            <a:off x="2718217" y="977749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45"/>
          <p:cNvSpPr/>
          <p:nvPr/>
        </p:nvSpPr>
        <p:spPr>
          <a:xfrm>
            <a:off x="2349700" y="949622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7" name="Flowchart: Connector 46"/>
          <p:cNvSpPr/>
          <p:nvPr/>
        </p:nvSpPr>
        <p:spPr>
          <a:xfrm>
            <a:off x="4929332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8" name="Flowchart: Connector 47"/>
          <p:cNvSpPr/>
          <p:nvPr/>
        </p:nvSpPr>
        <p:spPr>
          <a:xfrm>
            <a:off x="7508964" y="946363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9" name="Flowchart: Connector 48"/>
          <p:cNvSpPr/>
          <p:nvPr/>
        </p:nvSpPr>
        <p:spPr>
          <a:xfrm>
            <a:off x="10088598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0" name="Flowchart: Connector 49"/>
          <p:cNvSpPr/>
          <p:nvPr/>
        </p:nvSpPr>
        <p:spPr>
          <a:xfrm>
            <a:off x="12492798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1" name="Flowchart: Connector 50"/>
          <p:cNvSpPr/>
          <p:nvPr/>
        </p:nvSpPr>
        <p:spPr>
          <a:xfrm>
            <a:off x="15155558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52" name="Google Shape;9697;p74"/>
          <p:cNvGrpSpPr/>
          <p:nvPr/>
        </p:nvGrpSpPr>
        <p:grpSpPr>
          <a:xfrm>
            <a:off x="2450305" y="965824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53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4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5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56" name="Google Shape;9809;p74"/>
          <p:cNvSpPr/>
          <p:nvPr/>
        </p:nvSpPr>
        <p:spPr>
          <a:xfrm>
            <a:off x="7685563" y="967101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57" name="Google Shape;9808;p74"/>
          <p:cNvSpPr/>
          <p:nvPr/>
        </p:nvSpPr>
        <p:spPr>
          <a:xfrm>
            <a:off x="7616217" y="963907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8" name="Google Shape;9000;p72"/>
          <p:cNvGrpSpPr/>
          <p:nvPr/>
        </p:nvGrpSpPr>
        <p:grpSpPr>
          <a:xfrm>
            <a:off x="10208628" y="9634537"/>
            <a:ext cx="318706" cy="282870"/>
            <a:chOff x="2085450" y="2057100"/>
            <a:chExt cx="481900" cy="423500"/>
          </a:xfrm>
        </p:grpSpPr>
        <p:sp>
          <p:nvSpPr>
            <p:cNvPr id="59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0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62" name="Google Shape;9072;p72"/>
          <p:cNvGrpSpPr/>
          <p:nvPr/>
        </p:nvGrpSpPr>
        <p:grpSpPr>
          <a:xfrm>
            <a:off x="12643480" y="9681996"/>
            <a:ext cx="318656" cy="301706"/>
            <a:chOff x="5049725" y="2635825"/>
            <a:chExt cx="481825" cy="451700"/>
          </a:xfrm>
        </p:grpSpPr>
        <p:sp>
          <p:nvSpPr>
            <p:cNvPr id="63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4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5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66" name="Google Shape;9332;p73"/>
          <p:cNvSpPr/>
          <p:nvPr/>
        </p:nvSpPr>
        <p:spPr>
          <a:xfrm>
            <a:off x="15275825" y="968217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67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52728" y="964657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68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9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0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1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2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5655623" y="9995940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6580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1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6"/>
          <p:cNvSpPr txBox="1">
            <a:spLocks noGrp="1"/>
          </p:cNvSpPr>
          <p:nvPr>
            <p:ph type="body" idx="1"/>
          </p:nvPr>
        </p:nvSpPr>
        <p:spPr>
          <a:xfrm>
            <a:off x="1623018" y="3920977"/>
            <a:ext cx="4725999" cy="1897371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0" indent="0" algn="ctr">
              <a:lnSpc>
                <a:spcPct val="200000"/>
              </a:lnSpc>
              <a:spcAft>
                <a:spcPts val="3012"/>
              </a:spcAft>
              <a:buNone/>
            </a:pPr>
            <a:r>
              <a:rPr lang="fr" dirty="0" smtClean="0"/>
              <a:t>Introduction</a:t>
            </a:r>
            <a:endParaRPr dirty="0"/>
          </a:p>
        </p:txBody>
      </p:sp>
      <p:sp>
        <p:nvSpPr>
          <p:cNvPr id="1233" name="Google Shape;1233;p36"/>
          <p:cNvSpPr txBox="1">
            <a:spLocks noGrp="1"/>
          </p:cNvSpPr>
          <p:nvPr>
            <p:ph type="body" idx="2"/>
          </p:nvPr>
        </p:nvSpPr>
        <p:spPr>
          <a:xfrm>
            <a:off x="6861838" y="4095290"/>
            <a:ext cx="4725999" cy="1897371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3012"/>
              </a:spcAft>
              <a:buNone/>
            </a:pPr>
            <a:r>
              <a:rPr lang="fr" dirty="0"/>
              <a:t>Problématique &amp; Solution proposée</a:t>
            </a:r>
            <a:endParaRPr dirty="0"/>
          </a:p>
        </p:txBody>
      </p:sp>
      <p:sp>
        <p:nvSpPr>
          <p:cNvPr id="1234" name="Google Shape;1234;p36"/>
          <p:cNvSpPr txBox="1">
            <a:spLocks noGrp="1"/>
          </p:cNvSpPr>
          <p:nvPr>
            <p:ph type="body" idx="3"/>
          </p:nvPr>
        </p:nvSpPr>
        <p:spPr>
          <a:xfrm>
            <a:off x="2182855" y="7477756"/>
            <a:ext cx="4725999" cy="1897371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0" indent="0">
              <a:spcAft>
                <a:spcPts val="3012"/>
              </a:spcAft>
              <a:buNone/>
            </a:pPr>
            <a:r>
              <a:rPr lang="fr" dirty="0" smtClean="0"/>
              <a:t>Modélisation &amp; évaluation</a:t>
            </a:r>
            <a:endParaRPr dirty="0"/>
          </a:p>
        </p:txBody>
      </p:sp>
      <p:sp>
        <p:nvSpPr>
          <p:cNvPr id="1235" name="Google Shape;1235;p36"/>
          <p:cNvSpPr txBox="1">
            <a:spLocks noGrp="1"/>
          </p:cNvSpPr>
          <p:nvPr>
            <p:ph type="body" idx="4"/>
          </p:nvPr>
        </p:nvSpPr>
        <p:spPr>
          <a:xfrm>
            <a:off x="6671695" y="7477756"/>
            <a:ext cx="4725999" cy="1127363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0" indent="0" algn="ctr">
              <a:spcAft>
                <a:spcPts val="3012"/>
              </a:spcAft>
              <a:buNone/>
            </a:pPr>
            <a:r>
              <a:rPr lang="fr" dirty="0" smtClean="0"/>
              <a:t>Déploiement </a:t>
            </a:r>
            <a:endParaRPr dirty="0"/>
          </a:p>
        </p:txBody>
      </p:sp>
      <p:sp>
        <p:nvSpPr>
          <p:cNvPr id="1236" name="Google Shape;1236;p36"/>
          <p:cNvSpPr/>
          <p:nvPr/>
        </p:nvSpPr>
        <p:spPr>
          <a:xfrm>
            <a:off x="9295711" y="6470069"/>
            <a:ext cx="348541" cy="5355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05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5</a:t>
            </a:r>
          </a:p>
        </p:txBody>
      </p:sp>
      <p:sp>
        <p:nvSpPr>
          <p:cNvPr id="1237" name="Google Shape;1237;p36"/>
          <p:cNvSpPr/>
          <p:nvPr/>
        </p:nvSpPr>
        <p:spPr>
          <a:xfrm rot="10800000">
            <a:off x="1274300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36"/>
          <p:cNvSpPr txBox="1">
            <a:spLocks noGrp="1"/>
          </p:cNvSpPr>
          <p:nvPr>
            <p:ph type="body" idx="3"/>
          </p:nvPr>
        </p:nvSpPr>
        <p:spPr>
          <a:xfrm>
            <a:off x="12478853" y="4204089"/>
            <a:ext cx="5106253" cy="1897371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0" indent="0" algn="ctr">
              <a:spcAft>
                <a:spcPts val="3012"/>
              </a:spcAft>
              <a:buNone/>
            </a:pPr>
            <a:r>
              <a:rPr lang="fr" dirty="0" smtClean="0"/>
              <a:t>Compréhension &amp; préparation des données</a:t>
            </a:r>
            <a:endParaRPr dirty="0"/>
          </a:p>
        </p:txBody>
      </p:sp>
      <p:sp>
        <p:nvSpPr>
          <p:cNvPr id="1239" name="Google Shape;1239;p36"/>
          <p:cNvSpPr txBox="1">
            <a:spLocks noGrp="1"/>
          </p:cNvSpPr>
          <p:nvPr>
            <p:ph type="body" idx="4"/>
          </p:nvPr>
        </p:nvSpPr>
        <p:spPr>
          <a:xfrm>
            <a:off x="12478854" y="7468288"/>
            <a:ext cx="4725999" cy="1897371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0" indent="0" algn="ctr">
              <a:spcAft>
                <a:spcPts val="3012"/>
              </a:spcAft>
              <a:buNone/>
            </a:pPr>
            <a:r>
              <a:rPr lang="fr" dirty="0"/>
              <a:t>Conclusion &amp; perspectives</a:t>
            </a:r>
            <a:endParaRPr dirty="0"/>
          </a:p>
        </p:txBody>
      </p:sp>
      <p:sp>
        <p:nvSpPr>
          <p:cNvPr id="1240" name="Google Shape;1240;p36"/>
          <p:cNvSpPr txBox="1"/>
          <p:nvPr/>
        </p:nvSpPr>
        <p:spPr>
          <a:xfrm>
            <a:off x="17304743" y="9378061"/>
            <a:ext cx="683381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241" name="Google Shape;1241;p36"/>
          <p:cNvSpPr txBox="1">
            <a:spLocks noGrp="1"/>
          </p:cNvSpPr>
          <p:nvPr>
            <p:ph type="title"/>
          </p:nvPr>
        </p:nvSpPr>
        <p:spPr>
          <a:xfrm>
            <a:off x="2437254" y="719817"/>
            <a:ext cx="14956912" cy="1283276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r>
              <a:rPr lang="fr" sz="4590"/>
              <a:t>Plan</a:t>
            </a:r>
            <a:endParaRPr sz="4590"/>
          </a:p>
        </p:txBody>
      </p:sp>
      <p:sp>
        <p:nvSpPr>
          <p:cNvPr id="1242" name="Google Shape;1242;p36"/>
          <p:cNvSpPr/>
          <p:nvPr/>
        </p:nvSpPr>
        <p:spPr>
          <a:xfrm>
            <a:off x="3715082" y="3052758"/>
            <a:ext cx="541871" cy="9517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050" dirty="0">
                <a:solidFill>
                  <a:schemeClr val="accent1"/>
                </a:solidFill>
                <a:latin typeface="Lexend Deca;600"/>
              </a:rPr>
              <a:t>1</a:t>
            </a:r>
          </a:p>
        </p:txBody>
      </p:sp>
      <p:sp>
        <p:nvSpPr>
          <p:cNvPr id="1243" name="Google Shape;1243;p36"/>
          <p:cNvSpPr/>
          <p:nvPr/>
        </p:nvSpPr>
        <p:spPr>
          <a:xfrm>
            <a:off x="8978311" y="3052743"/>
            <a:ext cx="654980" cy="9570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050">
                <a:solidFill>
                  <a:schemeClr val="dk2"/>
                </a:solidFill>
                <a:latin typeface="Lexend Deca;600"/>
              </a:rPr>
              <a:t>2</a:t>
            </a:r>
          </a:p>
        </p:txBody>
      </p:sp>
      <p:sp>
        <p:nvSpPr>
          <p:cNvPr id="1244" name="Google Shape;1244;p36"/>
          <p:cNvSpPr/>
          <p:nvPr/>
        </p:nvSpPr>
        <p:spPr>
          <a:xfrm>
            <a:off x="14539131" y="3159379"/>
            <a:ext cx="673393" cy="9570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050" dirty="0">
                <a:solidFill>
                  <a:schemeClr val="accent1"/>
                </a:solidFill>
                <a:latin typeface="Lexend Deca;600"/>
              </a:rPr>
              <a:t>3</a:t>
            </a:r>
          </a:p>
        </p:txBody>
      </p:sp>
      <p:sp>
        <p:nvSpPr>
          <p:cNvPr id="1245" name="Google Shape;1245;p36"/>
          <p:cNvSpPr/>
          <p:nvPr/>
        </p:nvSpPr>
        <p:spPr>
          <a:xfrm>
            <a:off x="3408548" y="6712447"/>
            <a:ext cx="774665" cy="9436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050">
                <a:solidFill>
                  <a:schemeClr val="dk2"/>
                </a:solidFill>
                <a:latin typeface="Lexend Deca;600"/>
              </a:rPr>
              <a:t>4</a:t>
            </a:r>
          </a:p>
        </p:txBody>
      </p:sp>
      <p:sp>
        <p:nvSpPr>
          <p:cNvPr id="1246" name="Google Shape;1246;p36"/>
          <p:cNvSpPr/>
          <p:nvPr/>
        </p:nvSpPr>
        <p:spPr>
          <a:xfrm>
            <a:off x="8639394" y="6707749"/>
            <a:ext cx="656295" cy="9530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050">
                <a:solidFill>
                  <a:schemeClr val="accent1"/>
                </a:solidFill>
                <a:latin typeface="Lexend Deca;600"/>
              </a:rPr>
              <a:t>5</a:t>
            </a:r>
          </a:p>
        </p:txBody>
      </p:sp>
      <p:sp>
        <p:nvSpPr>
          <p:cNvPr id="1247" name="Google Shape;1247;p36"/>
          <p:cNvSpPr/>
          <p:nvPr/>
        </p:nvSpPr>
        <p:spPr>
          <a:xfrm>
            <a:off x="14508430" y="6707767"/>
            <a:ext cx="666817" cy="9530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050" dirty="0">
                <a:solidFill>
                  <a:schemeClr val="dk2"/>
                </a:solidFill>
                <a:latin typeface="Lexend Deca;600"/>
              </a:rPr>
              <a:t>6</a:t>
            </a:r>
          </a:p>
        </p:txBody>
      </p:sp>
      <p:cxnSp>
        <p:nvCxnSpPr>
          <p:cNvPr id="1248" name="Google Shape;1248;p36"/>
          <p:cNvCxnSpPr>
            <a:stCxn id="1249" idx="3"/>
          </p:cNvCxnSpPr>
          <p:nvPr/>
        </p:nvCxnSpPr>
        <p:spPr>
          <a:xfrm>
            <a:off x="17195415" y="96982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8957767" y="5388873"/>
            <a:ext cx="475605" cy="415326"/>
            <a:chOff x="6581650" y="2315900"/>
            <a:chExt cx="406400" cy="420100"/>
          </a:xfrm>
          <a:solidFill>
            <a:schemeClr val="accent4">
              <a:lumMod val="75000"/>
            </a:schemeClr>
          </a:solidFill>
        </p:grpSpPr>
        <p:sp>
          <p:nvSpPr>
            <p:cNvPr id="27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8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9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0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1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grpSp>
        <p:nvGrpSpPr>
          <p:cNvPr id="45" name="Google Shape;9000;p72"/>
          <p:cNvGrpSpPr/>
          <p:nvPr/>
        </p:nvGrpSpPr>
        <p:grpSpPr>
          <a:xfrm>
            <a:off x="3649251" y="8407973"/>
            <a:ext cx="486723" cy="427739"/>
            <a:chOff x="2085450" y="2057100"/>
            <a:chExt cx="481900" cy="423500"/>
          </a:xfrm>
        </p:grpSpPr>
        <p:sp>
          <p:nvSpPr>
            <p:cNvPr id="46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7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8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9697;p74"/>
          <p:cNvGrpSpPr/>
          <p:nvPr/>
        </p:nvGrpSpPr>
        <p:grpSpPr>
          <a:xfrm>
            <a:off x="3791915" y="5148817"/>
            <a:ext cx="525537" cy="515082"/>
            <a:chOff x="-60988625" y="3740800"/>
            <a:chExt cx="316650" cy="310350"/>
          </a:xfrm>
        </p:grpSpPr>
        <p:sp>
          <p:nvSpPr>
            <p:cNvPr id="50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1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2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54" name="Google Shape;9809;p74"/>
          <p:cNvSpPr/>
          <p:nvPr/>
        </p:nvSpPr>
        <p:spPr>
          <a:xfrm>
            <a:off x="14649674" y="5439628"/>
            <a:ext cx="452304" cy="248412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56" name="Google Shape;9808;p74"/>
          <p:cNvSpPr/>
          <p:nvPr/>
        </p:nvSpPr>
        <p:spPr>
          <a:xfrm>
            <a:off x="14539133" y="5300401"/>
            <a:ext cx="525537" cy="526866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58" name="Google Shape;9332;p73"/>
          <p:cNvSpPr/>
          <p:nvPr/>
        </p:nvSpPr>
        <p:spPr>
          <a:xfrm>
            <a:off x="14639059" y="8291737"/>
            <a:ext cx="522797" cy="529920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60" name="Google Shape;9072;p72"/>
          <p:cNvGrpSpPr/>
          <p:nvPr/>
        </p:nvGrpSpPr>
        <p:grpSpPr>
          <a:xfrm>
            <a:off x="8791370" y="8365433"/>
            <a:ext cx="486647" cy="456221"/>
            <a:chOff x="5049725" y="2635825"/>
            <a:chExt cx="481825" cy="451700"/>
          </a:xfrm>
        </p:grpSpPr>
        <p:sp>
          <p:nvSpPr>
            <p:cNvPr id="61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3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" grpId="0" build="p"/>
      <p:bldP spid="1233" grpId="0" build="p"/>
      <p:bldP spid="1234" grpId="0" build="p"/>
      <p:bldP spid="1235" grpId="0" build="p"/>
      <p:bldP spid="1238" grpId="0" build="p"/>
      <p:bldP spid="1239" grpId="0" build="p"/>
      <p:bldP spid="1242" grpId="0"/>
      <p:bldP spid="1243" grpId="0"/>
      <p:bldP spid="1244" grpId="0"/>
      <p:bldP spid="1245" grpId="0"/>
      <p:bldP spid="1246" grpId="0"/>
      <p:bldP spid="1247" grpId="0"/>
      <p:bldP spid="54" grpId="0" animBg="1"/>
      <p:bldP spid="56" grpId="0" animBg="1"/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3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43"/>
          <p:cNvSpPr txBox="1"/>
          <p:nvPr/>
        </p:nvSpPr>
        <p:spPr>
          <a:xfrm>
            <a:off x="17041091" y="9378061"/>
            <a:ext cx="947033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21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-482138" y="3270420"/>
            <a:ext cx="18969643" cy="3337790"/>
          </a:xfrm>
          <a:prstGeom prst="rect">
            <a:avLst/>
          </a:prstGeom>
          <a:solidFill>
            <a:srgbClr val="427C90">
              <a:alpha val="52970"/>
            </a:srgbClr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22" name="Google Shape;1267;p3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r>
              <a:rPr lang="fr-FR" sz="4590" dirty="0"/>
              <a:t>Préparation des données</a:t>
            </a:r>
          </a:p>
        </p:txBody>
      </p:sp>
      <p:sp>
        <p:nvSpPr>
          <p:cNvPr id="28" name="Google Shape;1264;p38"/>
          <p:cNvSpPr/>
          <p:nvPr/>
        </p:nvSpPr>
        <p:spPr>
          <a:xfrm>
            <a:off x="3850990" y="2617606"/>
            <a:ext cx="3937615" cy="621549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29" name="Google Shape;1264;p38"/>
          <p:cNvSpPr/>
          <p:nvPr/>
        </p:nvSpPr>
        <p:spPr>
          <a:xfrm>
            <a:off x="10613416" y="2617608"/>
            <a:ext cx="3937615" cy="624352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30" name="Rectangle 29"/>
          <p:cNvSpPr/>
          <p:nvPr/>
        </p:nvSpPr>
        <p:spPr>
          <a:xfrm>
            <a:off x="4008693" y="4475740"/>
            <a:ext cx="4574921" cy="489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Division </a:t>
            </a:r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des </a:t>
            </a:r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données</a:t>
            </a:r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28736" y="4277070"/>
            <a:ext cx="2844048" cy="887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Échantillonnage </a:t>
            </a:r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  <a:p>
            <a:pPr algn="ctr"/>
            <a:r>
              <a:rPr lang="fr-FR" sz="258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aléatoire</a:t>
            </a:r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34" name="Google Shape;193;p17"/>
          <p:cNvSpPr txBox="1"/>
          <p:nvPr/>
        </p:nvSpPr>
        <p:spPr>
          <a:xfrm>
            <a:off x="4435247" y="5419892"/>
            <a:ext cx="2840678" cy="79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marL="409890" indent="-409890">
              <a:buFont typeface="Arial" panose="020B0604020202020204" pitchFamily="34" charset="0"/>
              <a:buChar char="•"/>
            </a:pPr>
            <a:r>
              <a:rPr lang="fr-FR" sz="229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Train : 70 %</a:t>
            </a:r>
          </a:p>
          <a:p>
            <a:pPr marL="409890" indent="-409890">
              <a:buFont typeface="Arial" panose="020B0604020202020204" pitchFamily="34" charset="0"/>
              <a:buChar char="•"/>
            </a:pPr>
            <a:r>
              <a:rPr lang="fr-FR" sz="229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 : 30%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620789" y="7261021"/>
            <a:ext cx="3922869" cy="489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582" b="1" u="sng" dirty="0" err="1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Random</a:t>
            </a:r>
            <a:r>
              <a:rPr lang="fr-FR" sz="2582" b="1" u="sng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 Over </a:t>
            </a:r>
            <a:r>
              <a:rPr lang="fr-FR" sz="2582" b="1" u="sng" dirty="0" err="1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Sampling</a:t>
            </a:r>
            <a:endParaRPr lang="fr-FR" sz="2582" b="1" u="sng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07" y="3151436"/>
            <a:ext cx="8756206" cy="4722340"/>
          </a:xfrm>
          <a:prstGeom prst="rect">
            <a:avLst/>
          </a:prstGeom>
        </p:spPr>
      </p:pic>
      <p:cxnSp>
        <p:nvCxnSpPr>
          <p:cNvPr id="95" name="Straight Connector 94"/>
          <p:cNvCxnSpPr>
            <a:endCxn id="101" idx="6"/>
          </p:cNvCxnSpPr>
          <p:nvPr/>
        </p:nvCxnSpPr>
        <p:spPr>
          <a:xfrm>
            <a:off x="2718217" y="977749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Flowchart: Connector 95"/>
          <p:cNvSpPr/>
          <p:nvPr/>
        </p:nvSpPr>
        <p:spPr>
          <a:xfrm>
            <a:off x="2349700" y="949622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97" name="Flowchart: Connector 96"/>
          <p:cNvSpPr/>
          <p:nvPr/>
        </p:nvSpPr>
        <p:spPr>
          <a:xfrm>
            <a:off x="4929332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98" name="Flowchart: Connector 97"/>
          <p:cNvSpPr/>
          <p:nvPr/>
        </p:nvSpPr>
        <p:spPr>
          <a:xfrm>
            <a:off x="7508964" y="946363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99" name="Flowchart: Connector 98"/>
          <p:cNvSpPr/>
          <p:nvPr/>
        </p:nvSpPr>
        <p:spPr>
          <a:xfrm>
            <a:off x="10088598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00" name="Flowchart: Connector 99"/>
          <p:cNvSpPr/>
          <p:nvPr/>
        </p:nvSpPr>
        <p:spPr>
          <a:xfrm>
            <a:off x="12492798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01" name="Flowchart: Connector 100"/>
          <p:cNvSpPr/>
          <p:nvPr/>
        </p:nvSpPr>
        <p:spPr>
          <a:xfrm>
            <a:off x="15155558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102" name="Google Shape;9697;p74"/>
          <p:cNvGrpSpPr/>
          <p:nvPr/>
        </p:nvGrpSpPr>
        <p:grpSpPr>
          <a:xfrm>
            <a:off x="2450305" y="965824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103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04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05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106" name="Google Shape;9809;p74"/>
          <p:cNvSpPr/>
          <p:nvPr/>
        </p:nvSpPr>
        <p:spPr>
          <a:xfrm>
            <a:off x="7685563" y="967101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07" name="Google Shape;9808;p74"/>
          <p:cNvSpPr/>
          <p:nvPr/>
        </p:nvSpPr>
        <p:spPr>
          <a:xfrm>
            <a:off x="7616217" y="963907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08" name="Google Shape;9000;p72"/>
          <p:cNvGrpSpPr/>
          <p:nvPr/>
        </p:nvGrpSpPr>
        <p:grpSpPr>
          <a:xfrm>
            <a:off x="10208628" y="9634537"/>
            <a:ext cx="318706" cy="282870"/>
            <a:chOff x="2085450" y="2057100"/>
            <a:chExt cx="481900" cy="423500"/>
          </a:xfrm>
        </p:grpSpPr>
        <p:sp>
          <p:nvSpPr>
            <p:cNvPr id="109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10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11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112" name="Google Shape;9072;p72"/>
          <p:cNvGrpSpPr/>
          <p:nvPr/>
        </p:nvGrpSpPr>
        <p:grpSpPr>
          <a:xfrm>
            <a:off x="12643480" y="9681996"/>
            <a:ext cx="318656" cy="301706"/>
            <a:chOff x="5049725" y="2635825"/>
            <a:chExt cx="481825" cy="451700"/>
          </a:xfrm>
        </p:grpSpPr>
        <p:sp>
          <p:nvSpPr>
            <p:cNvPr id="113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14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15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116" name="Google Shape;9332;p73"/>
          <p:cNvSpPr/>
          <p:nvPr/>
        </p:nvSpPr>
        <p:spPr>
          <a:xfrm>
            <a:off x="15275825" y="968217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17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52728" y="964657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118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19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20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21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22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5655623" y="9995940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Compréhension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preparation des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données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58418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2"/>
          <p:cNvSpPr txBox="1">
            <a:spLocks noGrp="1"/>
          </p:cNvSpPr>
          <p:nvPr>
            <p:ph type="title"/>
          </p:nvPr>
        </p:nvSpPr>
        <p:spPr>
          <a:xfrm>
            <a:off x="3636644" y="4222805"/>
            <a:ext cx="10599714" cy="1095216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>
              <a:spcAft>
                <a:spcPts val="3012"/>
              </a:spcAft>
            </a:pPr>
            <a:r>
              <a:rPr lang="fr-FR" sz="5164" dirty="0"/>
              <a:t>Modélisation</a:t>
            </a:r>
            <a:br>
              <a:rPr lang="fr-FR" sz="5164" dirty="0"/>
            </a:br>
            <a:r>
              <a:rPr lang="fr-FR" sz="5164" dirty="0"/>
              <a:t>&amp;</a:t>
            </a:r>
            <a:br>
              <a:rPr lang="fr-FR" sz="5164" dirty="0"/>
            </a:br>
            <a:r>
              <a:rPr lang="fr-FR" sz="5164" dirty="0"/>
              <a:t> Evaluation</a:t>
            </a:r>
            <a:endParaRPr lang="fr-FR" sz="5164" dirty="0"/>
          </a:p>
        </p:txBody>
      </p:sp>
      <p:sp>
        <p:nvSpPr>
          <p:cNvPr id="1317" name="Google Shape;1317;p42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42"/>
          <p:cNvSpPr txBox="1"/>
          <p:nvPr/>
        </p:nvSpPr>
        <p:spPr>
          <a:xfrm>
            <a:off x="17304743" y="9378061"/>
            <a:ext cx="983257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22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798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327;p43"/>
          <p:cNvSpPr/>
          <p:nvPr/>
        </p:nvSpPr>
        <p:spPr>
          <a:xfrm>
            <a:off x="980918" y="2497378"/>
            <a:ext cx="4770646" cy="3400367"/>
          </a:xfrm>
          <a:prstGeom prst="rect">
            <a:avLst/>
          </a:prstGeom>
          <a:solidFill>
            <a:srgbClr val="427C90">
              <a:alpha val="52970"/>
            </a:srgbClr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84" name="Google Shape;968;p26"/>
          <p:cNvGrpSpPr/>
          <p:nvPr/>
        </p:nvGrpSpPr>
        <p:grpSpPr>
          <a:xfrm>
            <a:off x="675355" y="3186040"/>
            <a:ext cx="5296461" cy="2132204"/>
            <a:chOff x="166565" y="1683368"/>
            <a:chExt cx="3692282" cy="1486408"/>
          </a:xfrm>
        </p:grpSpPr>
        <p:sp>
          <p:nvSpPr>
            <p:cNvPr id="85" name="Google Shape;969;p26"/>
            <p:cNvSpPr txBox="1"/>
            <p:nvPr/>
          </p:nvSpPr>
          <p:spPr>
            <a:xfrm>
              <a:off x="438935" y="2618376"/>
              <a:ext cx="301569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t" anchorCtr="0">
              <a:noAutofit/>
            </a:bodyPr>
            <a:lstStyle/>
            <a:p>
              <a:pPr algn="ctr"/>
              <a:r>
                <a:rPr lang="fr-FR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rPr>
                <a:t>A</a:t>
              </a:r>
              <a:r>
                <a:rPr lang="fr-FR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rPr>
                <a:t>lgorithme </a:t>
              </a:r>
              <a:r>
                <a:rPr lang="fr-FR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rPr>
                <a:t>mathématique supervisé de </a:t>
              </a:r>
              <a:r>
                <a:rPr lang="fr-FR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rPr>
                <a:t>classification qui </a:t>
              </a:r>
              <a:r>
                <a:rPr lang="fr-FR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rPr>
                <a:t>est l’équivalent de la régression linéaire</a:t>
              </a:r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970;p26"/>
            <p:cNvSpPr txBox="1"/>
            <p:nvPr/>
          </p:nvSpPr>
          <p:spPr>
            <a:xfrm>
              <a:off x="166565" y="2366011"/>
              <a:ext cx="3692282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3156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</a:t>
              </a:r>
              <a:r>
                <a:rPr lang="fr-FR" sz="3156" b="1" dirty="0">
                  <a:solidFill>
                    <a:schemeClr val="accent5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Régression Logistique</a:t>
              </a:r>
            </a:p>
            <a:p>
              <a:pPr algn="ctr">
                <a:buSzPts val="1100"/>
              </a:pPr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Indie Flower"/>
              </a:endParaRPr>
            </a:p>
          </p:txBody>
        </p:sp>
        <p:sp>
          <p:nvSpPr>
            <p:cNvPr id="87" name="Google Shape;971;p26"/>
            <p:cNvSpPr txBox="1"/>
            <p:nvPr/>
          </p:nvSpPr>
          <p:spPr>
            <a:xfrm>
              <a:off x="438934" y="1683368"/>
              <a:ext cx="3147545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3156" b="1" dirty="0">
                  <a:solidFill>
                    <a:schemeClr val="accent6"/>
                  </a:solidFill>
                  <a:latin typeface="High Tower Text" panose="02040502050506030303" pitchFamily="18" charset="0"/>
                  <a:ea typeface="Indie Flower"/>
                  <a:cs typeface="Indie Flower"/>
                  <a:sym typeface="Indie Flower"/>
                </a:rPr>
                <a:t>Méthode mathématique</a:t>
              </a:r>
              <a:endParaRPr sz="3156" b="1" dirty="0">
                <a:solidFill>
                  <a:schemeClr val="accent6"/>
                </a:solidFill>
                <a:latin typeface="High Tower Text" panose="02040502050506030303" pitchFamily="18" charset="0"/>
                <a:ea typeface="Indie Flower"/>
                <a:cs typeface="Indie Flower"/>
                <a:sym typeface="Indie Flower"/>
              </a:endParaRPr>
            </a:p>
          </p:txBody>
        </p:sp>
      </p:grpSp>
      <p:cxnSp>
        <p:nvCxnSpPr>
          <p:cNvPr id="88" name="Google Shape;972;p26"/>
          <p:cNvCxnSpPr/>
          <p:nvPr/>
        </p:nvCxnSpPr>
        <p:spPr>
          <a:xfrm rot="10800000">
            <a:off x="2722557" y="3856948"/>
            <a:ext cx="12256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1327;p43"/>
          <p:cNvSpPr/>
          <p:nvPr/>
        </p:nvSpPr>
        <p:spPr>
          <a:xfrm>
            <a:off x="980918" y="6333215"/>
            <a:ext cx="4770646" cy="2893913"/>
          </a:xfrm>
          <a:prstGeom prst="rect">
            <a:avLst/>
          </a:prstGeom>
          <a:solidFill>
            <a:srgbClr val="427C90">
              <a:alpha val="52970"/>
            </a:srgbClr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90" name="Google Shape;968;p26"/>
          <p:cNvGrpSpPr/>
          <p:nvPr/>
        </p:nvGrpSpPr>
        <p:grpSpPr>
          <a:xfrm>
            <a:off x="643624" y="7378774"/>
            <a:ext cx="5296461" cy="961819"/>
            <a:chOff x="166565" y="2366011"/>
            <a:chExt cx="3692282" cy="670506"/>
          </a:xfrm>
        </p:grpSpPr>
        <p:sp>
          <p:nvSpPr>
            <p:cNvPr id="91" name="Google Shape;969;p26"/>
            <p:cNvSpPr txBox="1"/>
            <p:nvPr/>
          </p:nvSpPr>
          <p:spPr>
            <a:xfrm>
              <a:off x="1030766" y="2485117"/>
              <a:ext cx="2220434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t" anchorCtr="0">
              <a:noAutofit/>
            </a:bodyPr>
            <a:lstStyle/>
            <a:p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70;p26"/>
            <p:cNvSpPr txBox="1"/>
            <p:nvPr/>
          </p:nvSpPr>
          <p:spPr>
            <a:xfrm>
              <a:off x="166565" y="2366011"/>
              <a:ext cx="3692282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3156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</a:t>
              </a:r>
              <a:r>
                <a:rPr lang="fr-FR" sz="3156" b="1" dirty="0">
                  <a:solidFill>
                    <a:schemeClr val="accent5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Arbre de décision</a:t>
              </a:r>
              <a:endParaRPr lang="fr-FR" sz="3156" b="1" dirty="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algn="ctr">
                <a:buSzPts val="1100"/>
              </a:pPr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Indie Flower"/>
              </a:endParaRPr>
            </a:p>
          </p:txBody>
        </p:sp>
      </p:grpSp>
      <p:cxnSp>
        <p:nvCxnSpPr>
          <p:cNvPr id="93" name="Google Shape;972;p26"/>
          <p:cNvCxnSpPr/>
          <p:nvPr/>
        </p:nvCxnSpPr>
        <p:spPr>
          <a:xfrm rot="10800000">
            <a:off x="2690827" y="7070451"/>
            <a:ext cx="12256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1327;p43"/>
          <p:cNvSpPr/>
          <p:nvPr/>
        </p:nvSpPr>
        <p:spPr>
          <a:xfrm>
            <a:off x="7149115" y="1784460"/>
            <a:ext cx="4770646" cy="7442668"/>
          </a:xfrm>
          <a:prstGeom prst="rect">
            <a:avLst/>
          </a:prstGeom>
          <a:solidFill>
            <a:srgbClr val="427C90">
              <a:alpha val="52970"/>
            </a:srgbClr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100" name="Google Shape;968;p26"/>
          <p:cNvGrpSpPr/>
          <p:nvPr/>
        </p:nvGrpSpPr>
        <p:grpSpPr>
          <a:xfrm>
            <a:off x="6874392" y="2874970"/>
            <a:ext cx="5296461" cy="1683760"/>
            <a:chOff x="219897" y="2114937"/>
            <a:chExt cx="3692282" cy="1173787"/>
          </a:xfrm>
        </p:grpSpPr>
        <p:sp>
          <p:nvSpPr>
            <p:cNvPr id="101" name="Google Shape;969;p26"/>
            <p:cNvSpPr txBox="1"/>
            <p:nvPr/>
          </p:nvSpPr>
          <p:spPr>
            <a:xfrm>
              <a:off x="453803" y="2151966"/>
              <a:ext cx="3305701" cy="1136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t" anchorCtr="0">
              <a:noAutofit/>
            </a:bodyPr>
            <a:lstStyle/>
            <a:p>
              <a:pPr algn="ctr"/>
              <a:r>
                <a:rPr lang="fr-FR" sz="2050" dirty="0"/>
                <a:t>Un </a:t>
              </a:r>
              <a:r>
                <a:rPr lang="fr-FR" sz="2050" dirty="0"/>
                <a:t>algorithme d’apprentissage supervisé utilisé à la fois pour </a:t>
              </a:r>
              <a:r>
                <a:rPr lang="fr-FR" sz="2050" dirty="0"/>
                <a:t>la classification </a:t>
              </a:r>
              <a:r>
                <a:rPr lang="fr-FR" sz="2050" dirty="0"/>
                <a:t>et la régression, basé sur le principe de </a:t>
              </a:r>
              <a:r>
                <a:rPr lang="fr-FR" sz="2050" dirty="0" err="1"/>
                <a:t>Bagging</a:t>
              </a:r>
              <a:r>
                <a:rPr lang="fr-FR" sz="2050" dirty="0"/>
                <a:t>.</a:t>
              </a:r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970;p26"/>
            <p:cNvSpPr txBox="1"/>
            <p:nvPr/>
          </p:nvSpPr>
          <p:spPr>
            <a:xfrm>
              <a:off x="219897" y="2114937"/>
              <a:ext cx="3692282" cy="293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3156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</a:t>
              </a:r>
              <a:r>
                <a:rPr lang="fr-FR" sz="3156" b="1" dirty="0">
                  <a:solidFill>
                    <a:schemeClr val="accent5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Forêt aléatoire </a:t>
              </a:r>
              <a:endParaRPr lang="fr-FR" sz="3156" b="1" dirty="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algn="ctr">
                <a:buSzPts val="1100"/>
              </a:pPr>
              <a:endParaRPr sz="3156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</p:grpSp>
      <p:cxnSp>
        <p:nvCxnSpPr>
          <p:cNvPr id="104" name="Google Shape;972;p26"/>
          <p:cNvCxnSpPr/>
          <p:nvPr/>
        </p:nvCxnSpPr>
        <p:spPr>
          <a:xfrm rot="10800000">
            <a:off x="8972171" y="2377465"/>
            <a:ext cx="12256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972;p26"/>
          <p:cNvCxnSpPr/>
          <p:nvPr/>
        </p:nvCxnSpPr>
        <p:spPr>
          <a:xfrm rot="10800000">
            <a:off x="8972171" y="4558728"/>
            <a:ext cx="12256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970;p26"/>
          <p:cNvSpPr txBox="1"/>
          <p:nvPr/>
        </p:nvSpPr>
        <p:spPr>
          <a:xfrm>
            <a:off x="6896487" y="4930723"/>
            <a:ext cx="5296461" cy="45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algn="ctr">
              <a:buSzPts val="1100"/>
            </a:pPr>
            <a:r>
              <a:rPr lang="en" sz="3156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fr-FR" sz="3156" b="1" dirty="0" err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L</a:t>
            </a:r>
            <a:r>
              <a:rPr lang="fr-FR" sz="3156" b="1" dirty="0" err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ightg</a:t>
            </a:r>
            <a:r>
              <a:rPr lang="fr-FR" sz="3156" b="1" dirty="0" err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bm</a:t>
            </a:r>
            <a:r>
              <a:rPr lang="fr-FR" sz="3156" b="1" dirty="0">
                <a:solidFill>
                  <a:schemeClr val="accent4">
                    <a:lumMod val="75000"/>
                  </a:schemeClr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endParaRPr lang="fr-FR" sz="3156" b="1" dirty="0">
              <a:solidFill>
                <a:schemeClr val="accent4">
                  <a:lumMod val="75000"/>
                </a:schemeClr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algn="ctr">
              <a:buSzPts val="1100"/>
            </a:pPr>
            <a:endParaRPr sz="3156" b="1" dirty="0">
              <a:solidFill>
                <a:schemeClr val="accent6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cxnSp>
        <p:nvCxnSpPr>
          <p:cNvPr id="107" name="Google Shape;972;p26"/>
          <p:cNvCxnSpPr/>
          <p:nvPr/>
        </p:nvCxnSpPr>
        <p:spPr>
          <a:xfrm rot="10800000">
            <a:off x="9008453" y="6903840"/>
            <a:ext cx="12256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970;p26"/>
          <p:cNvSpPr txBox="1"/>
          <p:nvPr/>
        </p:nvSpPr>
        <p:spPr>
          <a:xfrm>
            <a:off x="6874392" y="7200526"/>
            <a:ext cx="5296461" cy="5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algn="ctr">
              <a:buSzPts val="1100"/>
            </a:pPr>
            <a:r>
              <a:rPr lang="en" sz="3156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fr-FR" sz="3156" b="1" dirty="0" err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XGboos</a:t>
            </a:r>
            <a:r>
              <a:rPr lang="fr-FR" sz="3156" b="1" dirty="0" err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t</a:t>
            </a:r>
            <a:endParaRPr lang="fr-FR" sz="3156" b="1" dirty="0">
              <a:solidFill>
                <a:schemeClr val="accent5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algn="ctr">
              <a:buSzPts val="1100"/>
            </a:pPr>
            <a:endParaRPr sz="3156" b="1" dirty="0">
              <a:solidFill>
                <a:schemeClr val="accent6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09" name="Google Shape;1327;p43"/>
          <p:cNvSpPr/>
          <p:nvPr/>
        </p:nvSpPr>
        <p:spPr>
          <a:xfrm>
            <a:off x="12828578" y="4665324"/>
            <a:ext cx="4770646" cy="3486689"/>
          </a:xfrm>
          <a:prstGeom prst="rect">
            <a:avLst/>
          </a:prstGeom>
          <a:solidFill>
            <a:srgbClr val="427C90">
              <a:alpha val="52970"/>
            </a:srgbClr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110" name="Google Shape;968;p26"/>
          <p:cNvGrpSpPr/>
          <p:nvPr/>
        </p:nvGrpSpPr>
        <p:grpSpPr>
          <a:xfrm>
            <a:off x="12488229" y="5042195"/>
            <a:ext cx="5296461" cy="1291022"/>
            <a:chOff x="174776" y="2136517"/>
            <a:chExt cx="3692282" cy="900000"/>
          </a:xfrm>
        </p:grpSpPr>
        <p:sp>
          <p:nvSpPr>
            <p:cNvPr id="111" name="Google Shape;969;p26"/>
            <p:cNvSpPr txBox="1"/>
            <p:nvPr/>
          </p:nvSpPr>
          <p:spPr>
            <a:xfrm>
              <a:off x="1030766" y="2485117"/>
              <a:ext cx="2220434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t" anchorCtr="0">
              <a:noAutofit/>
            </a:bodyPr>
            <a:lstStyle/>
            <a:p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970;p26"/>
            <p:cNvSpPr txBox="1"/>
            <p:nvPr/>
          </p:nvSpPr>
          <p:spPr>
            <a:xfrm>
              <a:off x="174776" y="2136517"/>
              <a:ext cx="3692282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3156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</a:t>
              </a:r>
              <a:r>
                <a:rPr lang="fr-FR" sz="3156" b="1" dirty="0">
                  <a:solidFill>
                    <a:schemeClr val="accent6"/>
                  </a:solidFill>
                  <a:latin typeface="High Tower Text" panose="02040502050506030303" pitchFamily="18" charset="0"/>
                  <a:ea typeface="Indie Flower"/>
                  <a:cs typeface="Indie Flower"/>
                  <a:sym typeface="Indie Flower"/>
                </a:rPr>
                <a:t>Réseaux de neurones artificiels (ANN)</a:t>
              </a:r>
              <a:endParaRPr lang="fr-FR" sz="3156" b="1" dirty="0">
                <a:solidFill>
                  <a:schemeClr val="accent6"/>
                </a:solidFill>
                <a:latin typeface="High Tower Text" panose="02040502050506030303" pitchFamily="18" charset="0"/>
                <a:ea typeface="Indie Flower"/>
                <a:cs typeface="Indie Flower"/>
                <a:sym typeface="Indie Flower"/>
              </a:endParaRPr>
            </a:p>
            <a:p>
              <a:pPr algn="ctr">
                <a:buSzPts val="1100"/>
              </a:pPr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Indie Flower"/>
              </a:endParaRPr>
            </a:p>
          </p:txBody>
        </p:sp>
      </p:grpSp>
      <p:cxnSp>
        <p:nvCxnSpPr>
          <p:cNvPr id="113" name="Google Shape;972;p26"/>
          <p:cNvCxnSpPr/>
          <p:nvPr/>
        </p:nvCxnSpPr>
        <p:spPr>
          <a:xfrm rot="10800000">
            <a:off x="14523655" y="5787270"/>
            <a:ext cx="12256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324;p43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67;p38"/>
          <p:cNvSpPr txBox="1">
            <a:spLocks noGrp="1"/>
          </p:cNvSpPr>
          <p:nvPr>
            <p:ph type="title" idx="4294967295"/>
          </p:nvPr>
        </p:nvSpPr>
        <p:spPr>
          <a:xfrm>
            <a:off x="2335155" y="817075"/>
            <a:ext cx="14942280" cy="132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r>
              <a:rPr lang="fr-FR" sz="4590" dirty="0"/>
              <a:t>Modélisation</a:t>
            </a:r>
          </a:p>
        </p:txBody>
      </p:sp>
      <p:sp>
        <p:nvSpPr>
          <p:cNvPr id="116" name="Google Shape;969;p26"/>
          <p:cNvSpPr txBox="1"/>
          <p:nvPr/>
        </p:nvSpPr>
        <p:spPr>
          <a:xfrm>
            <a:off x="980918" y="7878829"/>
            <a:ext cx="4927243" cy="79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algn="ctr"/>
            <a:r>
              <a:rPr lang="fr-FR" sz="1865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Permet </a:t>
            </a:r>
            <a:r>
              <a:rPr lang="fr-FR" sz="1865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la construction des règles explicites et métiers </a:t>
            </a:r>
            <a:r>
              <a:rPr lang="fr-FR" sz="1865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à partir </a:t>
            </a:r>
            <a:r>
              <a:rPr lang="fr-FR" sz="1865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des données exploitables en fonction d’une variable cible qu’on </a:t>
            </a:r>
            <a:r>
              <a:rPr lang="fr-FR" sz="1865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cherche à </a:t>
            </a:r>
            <a:r>
              <a:rPr lang="fr-FR" sz="1865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expliquer.</a:t>
            </a:r>
            <a:endParaRPr sz="1865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969;p26"/>
          <p:cNvSpPr txBox="1"/>
          <p:nvPr/>
        </p:nvSpPr>
        <p:spPr>
          <a:xfrm>
            <a:off x="7179955" y="5228556"/>
            <a:ext cx="4729524" cy="155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t" anchorCtr="0">
            <a:noAutofit/>
          </a:bodyPr>
          <a:lstStyle/>
          <a:p>
            <a:pPr algn="ctr"/>
            <a:r>
              <a:rPr lang="fr-FR" sz="2050" dirty="0"/>
              <a:t>Utilise des algorithmes d’apprentissage basés sur des arbres qui sont considérés comme un algorithme très puissant en matière de calcul.</a:t>
            </a:r>
            <a:endParaRPr sz="1865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28112" y="7663484"/>
            <a:ext cx="483321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50" dirty="0"/>
              <a:t>Un algorithme</a:t>
            </a:r>
            <a:r>
              <a:rPr lang="fr-FR" sz="2050" dirty="0"/>
              <a:t> basé sur le principe de </a:t>
            </a:r>
            <a:r>
              <a:rPr lang="fr-FR" sz="2050" dirty="0" err="1"/>
              <a:t>Boosting</a:t>
            </a:r>
            <a:r>
              <a:rPr lang="fr-FR" sz="2050" dirty="0"/>
              <a:t>, il est </a:t>
            </a:r>
            <a:r>
              <a:rPr lang="fr-FR" sz="2050" dirty="0"/>
              <a:t>itératif , performant, évolutif  qui favorise </a:t>
            </a:r>
            <a:r>
              <a:rPr lang="fr-FR" sz="2050" dirty="0"/>
              <a:t>un apprentissage </a:t>
            </a:r>
            <a:r>
              <a:rPr lang="fr-FR" sz="2050" dirty="0"/>
              <a:t>rapide.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2797297" y="6077086"/>
            <a:ext cx="483321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50" dirty="0"/>
              <a:t>Les </a:t>
            </a:r>
            <a:r>
              <a:rPr lang="fr-FR" sz="2050" dirty="0"/>
              <a:t>ANN sont considérés comme des outils de modélisation statistique non</a:t>
            </a:r>
          </a:p>
          <a:p>
            <a:pPr algn="ctr"/>
            <a:r>
              <a:rPr lang="fr-FR" sz="2050" dirty="0"/>
              <a:t>linéaire des données qui permettent de modéliser les relations complexes entre</a:t>
            </a:r>
          </a:p>
          <a:p>
            <a:pPr algn="ctr"/>
            <a:r>
              <a:rPr lang="fr-FR" sz="2050" dirty="0"/>
              <a:t>les entrées et les sorties ou de trouver des modèles.</a:t>
            </a:r>
          </a:p>
        </p:txBody>
      </p:sp>
      <p:sp>
        <p:nvSpPr>
          <p:cNvPr id="124" name="Google Shape;971;p26"/>
          <p:cNvSpPr txBox="1"/>
          <p:nvPr/>
        </p:nvSpPr>
        <p:spPr>
          <a:xfrm>
            <a:off x="7209921" y="1796794"/>
            <a:ext cx="4515053" cy="5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 algn="ctr">
              <a:buSzPts val="1100"/>
            </a:pPr>
            <a:r>
              <a:rPr lang="en" sz="3156" b="1" dirty="0">
                <a:solidFill>
                  <a:schemeClr val="accent6"/>
                </a:solidFill>
                <a:latin typeface="High Tower Text" panose="02040502050506030303" pitchFamily="18" charset="0"/>
                <a:ea typeface="Indie Flower"/>
                <a:cs typeface="Indie Flower"/>
                <a:sym typeface="Indie Flower"/>
              </a:rPr>
              <a:t>Méthodes ensemblistes</a:t>
            </a:r>
            <a:endParaRPr sz="3156" b="1" dirty="0">
              <a:solidFill>
                <a:schemeClr val="accent6"/>
              </a:solidFill>
              <a:latin typeface="High Tower Text" panose="02040502050506030303" pitchFamily="18" charset="0"/>
              <a:ea typeface="Indie Flower"/>
              <a:cs typeface="Indie Flower"/>
              <a:sym typeface="Indie Flower"/>
            </a:endParaRPr>
          </a:p>
        </p:txBody>
      </p:sp>
      <p:cxnSp>
        <p:nvCxnSpPr>
          <p:cNvPr id="125" name="Straight Connector 124"/>
          <p:cNvCxnSpPr>
            <a:endCxn id="131" idx="6"/>
          </p:cNvCxnSpPr>
          <p:nvPr/>
        </p:nvCxnSpPr>
        <p:spPr>
          <a:xfrm>
            <a:off x="2718217" y="977749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Flowchart: Connector 125"/>
          <p:cNvSpPr/>
          <p:nvPr/>
        </p:nvSpPr>
        <p:spPr>
          <a:xfrm>
            <a:off x="2349700" y="949622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27" name="Flowchart: Connector 126"/>
          <p:cNvSpPr/>
          <p:nvPr/>
        </p:nvSpPr>
        <p:spPr>
          <a:xfrm>
            <a:off x="4929332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28" name="Flowchart: Connector 127"/>
          <p:cNvSpPr/>
          <p:nvPr/>
        </p:nvSpPr>
        <p:spPr>
          <a:xfrm>
            <a:off x="7508964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29" name="Flowchart: Connector 128"/>
          <p:cNvSpPr/>
          <p:nvPr/>
        </p:nvSpPr>
        <p:spPr>
          <a:xfrm>
            <a:off x="10088598" y="946363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30" name="Flowchart: Connector 129"/>
          <p:cNvSpPr/>
          <p:nvPr/>
        </p:nvSpPr>
        <p:spPr>
          <a:xfrm>
            <a:off x="12492798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31" name="Flowchart: Connector 130"/>
          <p:cNvSpPr/>
          <p:nvPr/>
        </p:nvSpPr>
        <p:spPr>
          <a:xfrm>
            <a:off x="15155558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132" name="Google Shape;9697;p74"/>
          <p:cNvGrpSpPr/>
          <p:nvPr/>
        </p:nvGrpSpPr>
        <p:grpSpPr>
          <a:xfrm>
            <a:off x="2450305" y="965824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133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34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35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136" name="Google Shape;9809;p74"/>
          <p:cNvSpPr/>
          <p:nvPr/>
        </p:nvSpPr>
        <p:spPr>
          <a:xfrm>
            <a:off x="7685563" y="967101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37" name="Google Shape;9808;p74"/>
          <p:cNvSpPr/>
          <p:nvPr/>
        </p:nvSpPr>
        <p:spPr>
          <a:xfrm>
            <a:off x="7616217" y="963907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38" name="Google Shape;9000;p72"/>
          <p:cNvGrpSpPr/>
          <p:nvPr/>
        </p:nvGrpSpPr>
        <p:grpSpPr>
          <a:xfrm>
            <a:off x="10208628" y="9634537"/>
            <a:ext cx="318706" cy="282870"/>
            <a:chOff x="2085450" y="2057100"/>
            <a:chExt cx="481900" cy="423500"/>
          </a:xfrm>
          <a:solidFill>
            <a:schemeClr val="bg1"/>
          </a:solidFill>
        </p:grpSpPr>
        <p:sp>
          <p:nvSpPr>
            <p:cNvPr id="139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40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41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142" name="Google Shape;9072;p72"/>
          <p:cNvGrpSpPr/>
          <p:nvPr/>
        </p:nvGrpSpPr>
        <p:grpSpPr>
          <a:xfrm>
            <a:off x="12643480" y="9681996"/>
            <a:ext cx="318656" cy="301706"/>
            <a:chOff x="5049725" y="2635825"/>
            <a:chExt cx="481825" cy="451700"/>
          </a:xfrm>
        </p:grpSpPr>
        <p:sp>
          <p:nvSpPr>
            <p:cNvPr id="143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44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45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146" name="Google Shape;9332;p73"/>
          <p:cNvSpPr/>
          <p:nvPr/>
        </p:nvSpPr>
        <p:spPr>
          <a:xfrm>
            <a:off x="15275825" y="968217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47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52728" y="964657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148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49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50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51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52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7933643" y="10011741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Modélisation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évaluation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154" name="Google Shape;1240;p36"/>
          <p:cNvSpPr txBox="1"/>
          <p:nvPr/>
        </p:nvSpPr>
        <p:spPr>
          <a:xfrm>
            <a:off x="17304743" y="9378061"/>
            <a:ext cx="983257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23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4740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8" grpId="0"/>
      <p:bldP spid="116" grpId="0"/>
      <p:bldP spid="117" grpId="0"/>
      <p:bldP spid="4" grpId="0"/>
      <p:bldP spid="123" grpId="0"/>
      <p:bldP spid="1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8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38"/>
          <p:cNvSpPr txBox="1">
            <a:spLocks noGrp="1"/>
          </p:cNvSpPr>
          <p:nvPr>
            <p:ph type="title" idx="4294967295"/>
          </p:nvPr>
        </p:nvSpPr>
        <p:spPr>
          <a:xfrm>
            <a:off x="2238507" y="719817"/>
            <a:ext cx="14956912" cy="1283276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r>
              <a:rPr lang="fr" sz="4590" dirty="0"/>
              <a:t>Evaluation</a:t>
            </a:r>
            <a:endParaRPr sz="4590" dirty="0"/>
          </a:p>
        </p:txBody>
      </p:sp>
      <p:sp>
        <p:nvSpPr>
          <p:cNvPr id="1269" name="Google Shape;1269;p38"/>
          <p:cNvSpPr txBox="1"/>
          <p:nvPr/>
        </p:nvSpPr>
        <p:spPr>
          <a:xfrm>
            <a:off x="16744826" y="9195425"/>
            <a:ext cx="901186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24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2154" y="5135101"/>
            <a:ext cx="4118435" cy="489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2582" b="1" dirty="0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</a:rPr>
              <a:t>Métriques d’évaluation</a:t>
            </a:r>
            <a:endParaRPr lang="fr-FR" sz="2582" b="1" dirty="0">
              <a:solidFill>
                <a:schemeClr val="accent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F4165F-B793-48AA-9772-A70E3E2DCFDB}"/>
              </a:ext>
            </a:extLst>
          </p:cNvPr>
          <p:cNvSpPr>
            <a:spLocks noChangeArrowheads="1"/>
          </p:cNvSpPr>
          <p:nvPr/>
        </p:nvSpPr>
        <p:spPr bwMode="auto">
          <a:xfrm rot="13800000">
            <a:off x="10720078" y="3634951"/>
            <a:ext cx="73063" cy="11804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8367" tIns="49184" rIns="98367" bIns="49184" numCol="1" anchor="t" anchorCtr="0" compatLnSpc="1">
            <a:prstTxWarp prst="textNoShape">
              <a:avLst/>
            </a:prstTxWarp>
          </a:bodyPr>
          <a:lstStyle/>
          <a:p>
            <a:endParaRPr lang="id-ID" sz="3442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87C4C5-4070-4F4B-B533-FD63EA64D56B}"/>
              </a:ext>
            </a:extLst>
          </p:cNvPr>
          <p:cNvGrpSpPr/>
          <p:nvPr/>
        </p:nvGrpSpPr>
        <p:grpSpPr>
          <a:xfrm>
            <a:off x="12270577" y="3680435"/>
            <a:ext cx="380831" cy="379695"/>
            <a:chOff x="5918994" y="3280833"/>
            <a:chExt cx="354012" cy="352956"/>
          </a:xfrm>
          <a:solidFill>
            <a:schemeClr val="accent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E32E07-4C8E-4D56-B5A3-905F9F5FD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488" y="3371623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/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FD4515F9-86A9-45CC-AFD2-8BB0298FD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994" y="3280833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/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BCCFB-E6D7-492F-AA36-BE15FCEDDD8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672498" y="3298952"/>
            <a:ext cx="73063" cy="11230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8367" tIns="49184" rIns="98367" bIns="49184" numCol="1" anchor="t" anchorCtr="0" compatLnSpc="1">
            <a:prstTxWarp prst="textNoShape">
              <a:avLst/>
            </a:prstTxWarp>
          </a:bodyPr>
          <a:lstStyle/>
          <a:p>
            <a:endParaRPr lang="id-ID" sz="3442"/>
          </a:p>
        </p:txBody>
      </p:sp>
      <p:sp>
        <p:nvSpPr>
          <p:cNvPr id="17" name="Rectangle 16"/>
          <p:cNvSpPr/>
          <p:nvPr/>
        </p:nvSpPr>
        <p:spPr>
          <a:xfrm>
            <a:off x="12749833" y="3583310"/>
            <a:ext cx="1996059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69" b="1" dirty="0" err="1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Accuracy</a:t>
            </a:r>
            <a:r>
              <a:rPr lang="fr-FR" sz="2869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 </a:t>
            </a:r>
            <a:endParaRPr lang="fr-FR" sz="2869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460991" y="4402275"/>
            <a:ext cx="1829347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69" b="1" dirty="0" err="1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Precision</a:t>
            </a:r>
            <a:endParaRPr lang="fr-FR" sz="2869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06291" y="6143681"/>
            <a:ext cx="1736373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69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F1-Score</a:t>
            </a:r>
            <a:endParaRPr lang="fr-FR" sz="2869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510920" y="7049363"/>
            <a:ext cx="3039615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69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ROC-AUC score</a:t>
            </a:r>
            <a:endParaRPr lang="fr-FR" sz="2869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2F91A8-7AD7-44A0-B3E9-4F386B56FF99}"/>
              </a:ext>
            </a:extLst>
          </p:cNvPr>
          <p:cNvSpPr>
            <a:spLocks noChangeArrowheads="1"/>
          </p:cNvSpPr>
          <p:nvPr/>
        </p:nvSpPr>
        <p:spPr bwMode="auto">
          <a:xfrm rot="13800000">
            <a:off x="10569995" y="4509749"/>
            <a:ext cx="73063" cy="786939"/>
          </a:xfrm>
          <a:prstGeom prst="rect">
            <a:avLst/>
          </a:prstGeom>
          <a:solidFill>
            <a:srgbClr val="32AAD9"/>
          </a:solidFill>
          <a:ln>
            <a:noFill/>
          </a:ln>
        </p:spPr>
        <p:txBody>
          <a:bodyPr vert="horz" wrap="square" lIns="98367" tIns="49184" rIns="98367" bIns="49184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d-ID" sz="3442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411553-1CFB-4EEA-BA33-EF71CF4F1DEB}"/>
              </a:ext>
            </a:extLst>
          </p:cNvPr>
          <p:cNvGrpSpPr/>
          <p:nvPr/>
        </p:nvGrpSpPr>
        <p:grpSpPr>
          <a:xfrm>
            <a:off x="11711853" y="4487273"/>
            <a:ext cx="380831" cy="379695"/>
            <a:chOff x="5918994" y="3280833"/>
            <a:chExt cx="354012" cy="352956"/>
          </a:xfrm>
          <a:solidFill>
            <a:srgbClr val="32AAD9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10F92E-81AD-4D4A-8C97-7CEE88BE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488" y="3371623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FED95C4-B1BC-4B4D-AA61-CC97E757E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994" y="3280833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53700E2-239C-4480-835F-53DB88F6D6E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270358" y="4224381"/>
            <a:ext cx="73063" cy="885307"/>
          </a:xfrm>
          <a:prstGeom prst="rect">
            <a:avLst/>
          </a:prstGeom>
          <a:solidFill>
            <a:srgbClr val="32AAD9"/>
          </a:solidFill>
          <a:ln>
            <a:noFill/>
          </a:ln>
        </p:spPr>
        <p:txBody>
          <a:bodyPr vert="horz" wrap="square" lIns="98367" tIns="49184" rIns="98367" bIns="49184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d-ID" sz="3442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F120F-6BF4-49B6-8BA5-142F2D2DDB6B}"/>
              </a:ext>
            </a:extLst>
          </p:cNvPr>
          <p:cNvSpPr>
            <a:spLocks noChangeArrowheads="1"/>
          </p:cNvSpPr>
          <p:nvPr/>
        </p:nvSpPr>
        <p:spPr bwMode="auto">
          <a:xfrm rot="19176085">
            <a:off x="10513230" y="5789001"/>
            <a:ext cx="73063" cy="7869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98367" tIns="49184" rIns="98367" bIns="49184" numCol="1" anchor="t" anchorCtr="0" compatLnSpc="1">
            <a:prstTxWarp prst="textNoShape">
              <a:avLst/>
            </a:prstTxWarp>
          </a:bodyPr>
          <a:lstStyle/>
          <a:p>
            <a:endParaRPr lang="id-ID" sz="3442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1799A4-94DD-4969-A107-62B6006D0C06}"/>
              </a:ext>
            </a:extLst>
          </p:cNvPr>
          <p:cNvGrpSpPr/>
          <p:nvPr/>
        </p:nvGrpSpPr>
        <p:grpSpPr>
          <a:xfrm>
            <a:off x="11743851" y="6315949"/>
            <a:ext cx="380831" cy="379695"/>
            <a:chOff x="5918994" y="3280833"/>
            <a:chExt cx="354012" cy="352956"/>
          </a:xfrm>
          <a:solidFill>
            <a:srgbClr val="7030A0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B5E6FF-90A4-47F3-9758-FA718E7EE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488" y="3371623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/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F7C07C3-AEC5-47C2-A1FB-EA9F83002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994" y="3280833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/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8A1A95D-F300-4467-8028-510BC3DD697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221174" y="5990147"/>
            <a:ext cx="73063" cy="98367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98367" tIns="49184" rIns="98367" bIns="49184" numCol="1" anchor="t" anchorCtr="0" compatLnSpc="1">
            <a:prstTxWarp prst="textNoShape">
              <a:avLst/>
            </a:prstTxWarp>
          </a:bodyPr>
          <a:lstStyle/>
          <a:p>
            <a:endParaRPr lang="id-ID" sz="3442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177949-34F6-4D28-A2CA-6C66589670D4}"/>
              </a:ext>
            </a:extLst>
          </p:cNvPr>
          <p:cNvGrpSpPr/>
          <p:nvPr/>
        </p:nvGrpSpPr>
        <p:grpSpPr>
          <a:xfrm>
            <a:off x="12087403" y="7128889"/>
            <a:ext cx="380831" cy="379695"/>
            <a:chOff x="5918994" y="3280833"/>
            <a:chExt cx="354012" cy="352956"/>
          </a:xfrm>
          <a:solidFill>
            <a:srgbClr val="5FD0DB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C79634-2FA1-416F-B402-FF44CE47E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488" y="3371623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/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D80B11A3-6902-4A4B-B55B-08797D4AA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994" y="3280833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/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Google Shape;1264;p38"/>
          <p:cNvSpPr/>
          <p:nvPr/>
        </p:nvSpPr>
        <p:spPr>
          <a:xfrm>
            <a:off x="6088046" y="4632517"/>
            <a:ext cx="4192963" cy="170447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411553-1CFB-4EEA-BA33-EF71CF4F1DEB}"/>
              </a:ext>
            </a:extLst>
          </p:cNvPr>
          <p:cNvGrpSpPr/>
          <p:nvPr/>
        </p:nvGrpSpPr>
        <p:grpSpPr>
          <a:xfrm>
            <a:off x="11835726" y="5332972"/>
            <a:ext cx="380831" cy="379695"/>
            <a:chOff x="5918994" y="3280833"/>
            <a:chExt cx="354012" cy="352956"/>
          </a:xfrm>
          <a:solidFill>
            <a:srgbClr val="339F85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A10F92E-81AD-4D4A-8C97-7CEE88BE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488" y="3371623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FED95C4-B1BC-4B4D-AA61-CC97E757E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994" y="3280833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8367" tIns="49184" rIns="98367" bIns="49184" numCol="1" anchor="t" anchorCtr="0" compatLnSpc="1">
              <a:prstTxWarp prst="textNoShape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id-ID" sz="401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53700E2-239C-4480-835F-53DB88F6D6E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007245" y="4768689"/>
            <a:ext cx="66107" cy="1538716"/>
          </a:xfrm>
          <a:prstGeom prst="rect">
            <a:avLst/>
          </a:prstGeom>
          <a:solidFill>
            <a:srgbClr val="339F85"/>
          </a:solidFill>
          <a:ln>
            <a:noFill/>
          </a:ln>
        </p:spPr>
        <p:txBody>
          <a:bodyPr vert="horz" wrap="square" lIns="98367" tIns="49184" rIns="98367" bIns="49184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d-ID" sz="3442"/>
          </a:p>
        </p:txBody>
      </p:sp>
      <p:sp>
        <p:nvSpPr>
          <p:cNvPr id="42" name="Rectangle 41"/>
          <p:cNvSpPr/>
          <p:nvPr/>
        </p:nvSpPr>
        <p:spPr>
          <a:xfrm>
            <a:off x="12510919" y="5235846"/>
            <a:ext cx="1255472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69" b="1" dirty="0" err="1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Recall</a:t>
            </a:r>
            <a:endParaRPr lang="fr-FR" sz="2869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0B767A-33BB-4F5E-BE96-26A698FCFC83}"/>
              </a:ext>
            </a:extLst>
          </p:cNvPr>
          <p:cNvSpPr>
            <a:spLocks noChangeArrowheads="1"/>
          </p:cNvSpPr>
          <p:nvPr/>
        </p:nvSpPr>
        <p:spPr bwMode="auto">
          <a:xfrm rot="19206625">
            <a:off x="10450708" y="6249905"/>
            <a:ext cx="77817" cy="1239645"/>
          </a:xfrm>
          <a:prstGeom prst="rect">
            <a:avLst/>
          </a:prstGeom>
          <a:solidFill>
            <a:srgbClr val="5FD0DB"/>
          </a:solidFill>
          <a:ln>
            <a:noFill/>
          </a:ln>
        </p:spPr>
        <p:txBody>
          <a:bodyPr vert="horz" wrap="square" lIns="98367" tIns="49184" rIns="98367" bIns="49184" numCol="1" anchor="t" anchorCtr="0" compatLnSpc="1">
            <a:prstTxWarp prst="textNoShape">
              <a:avLst/>
            </a:prstTxWarp>
          </a:bodyPr>
          <a:lstStyle/>
          <a:p>
            <a:endParaRPr lang="id-ID" sz="3442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529CF2-FC4F-41CD-9F3A-292BBC45A90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426744" y="6742995"/>
            <a:ext cx="73063" cy="1180407"/>
          </a:xfrm>
          <a:prstGeom prst="rect">
            <a:avLst/>
          </a:prstGeom>
          <a:solidFill>
            <a:srgbClr val="5FD0DB"/>
          </a:solidFill>
          <a:ln>
            <a:noFill/>
          </a:ln>
        </p:spPr>
        <p:txBody>
          <a:bodyPr vert="horz" wrap="square" lIns="98367" tIns="49184" rIns="98367" bIns="49184" numCol="1" anchor="t" anchorCtr="0" compatLnSpc="1">
            <a:prstTxWarp prst="textNoShape">
              <a:avLst/>
            </a:prstTxWarp>
          </a:bodyPr>
          <a:lstStyle/>
          <a:p>
            <a:endParaRPr lang="id-ID" sz="3442"/>
          </a:p>
        </p:txBody>
      </p:sp>
      <p:sp>
        <p:nvSpPr>
          <p:cNvPr id="45" name="Google Shape;550;p49"/>
          <p:cNvSpPr/>
          <p:nvPr/>
        </p:nvSpPr>
        <p:spPr>
          <a:xfrm>
            <a:off x="14669779" y="3394599"/>
            <a:ext cx="739896" cy="100485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2008"/>
          </a:p>
        </p:txBody>
      </p:sp>
      <p:pic>
        <p:nvPicPr>
          <p:cNvPr id="46" name="Google Shape;5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3869" y="6869729"/>
            <a:ext cx="1056477" cy="8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5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084" y="5080715"/>
            <a:ext cx="1056477" cy="8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50;p49"/>
          <p:cNvSpPr/>
          <p:nvPr/>
        </p:nvSpPr>
        <p:spPr>
          <a:xfrm>
            <a:off x="14587259" y="4284616"/>
            <a:ext cx="822417" cy="1020582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2008"/>
          </a:p>
        </p:txBody>
      </p:sp>
      <p:sp>
        <p:nvSpPr>
          <p:cNvPr id="49" name="Google Shape;550;p49"/>
          <p:cNvSpPr/>
          <p:nvPr/>
        </p:nvSpPr>
        <p:spPr>
          <a:xfrm>
            <a:off x="14227360" y="5910363"/>
            <a:ext cx="769357" cy="997561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2008"/>
          </a:p>
        </p:txBody>
      </p:sp>
      <p:pic>
        <p:nvPicPr>
          <p:cNvPr id="50" name="Picture 14">
            <a:extLst>
              <a:ext uri="{FF2B5EF4-FFF2-40B4-BE49-F238E27FC236}">
                <a16:creationId xmlns:a16="http://schemas.microsoft.com/office/drawing/2014/main" id="{90160732-F735-4A87-B3B9-F9D2886BC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04737" y="3036266"/>
            <a:ext cx="4287552" cy="20988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8209" y="3607442"/>
            <a:ext cx="387888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50" dirty="0">
                <a:latin typeface="SFRM1200"/>
              </a:rPr>
              <a:t>Le modèle a prédit que le client remboursera le prêt alors qu’en</a:t>
            </a:r>
          </a:p>
          <a:p>
            <a:r>
              <a:rPr lang="fr-FR" sz="2050" dirty="0">
                <a:latin typeface="SFRM1200"/>
              </a:rPr>
              <a:t>réalité il s’agit d’un défaillant.</a:t>
            </a:r>
            <a:endParaRPr lang="fr-FR" sz="2050" dirty="0"/>
          </a:p>
        </p:txBody>
      </p:sp>
      <p:pic>
        <p:nvPicPr>
          <p:cNvPr id="52" name="Picture 14">
            <a:extLst>
              <a:ext uri="{FF2B5EF4-FFF2-40B4-BE49-F238E27FC236}">
                <a16:creationId xmlns:a16="http://schemas.microsoft.com/office/drawing/2014/main" id="{90160732-F735-4A87-B3B9-F9D2886BC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99913" y="5973775"/>
            <a:ext cx="4802913" cy="209883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40265" y="6511416"/>
            <a:ext cx="4341354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50" dirty="0"/>
              <a:t>le modèle a prédit que le client est un défaillant alors qu’en </a:t>
            </a:r>
            <a:r>
              <a:rPr lang="fr-FR" sz="2050" dirty="0"/>
              <a:t>réalité il </a:t>
            </a:r>
            <a:r>
              <a:rPr lang="fr-FR" sz="2050" dirty="0"/>
              <a:t>est capable </a:t>
            </a:r>
            <a:r>
              <a:rPr lang="fr-FR" sz="2050" dirty="0"/>
              <a:t>de rembourser </a:t>
            </a:r>
            <a:r>
              <a:rPr lang="fr-FR" sz="2050" dirty="0"/>
              <a:t>le </a:t>
            </a:r>
            <a:r>
              <a:rPr lang="fr-FR" sz="2050" dirty="0"/>
              <a:t>prêt</a:t>
            </a:r>
            <a:r>
              <a:rPr lang="fr-FR" sz="2050" dirty="0">
                <a:latin typeface="SFRM1200"/>
              </a:rPr>
              <a:t>.</a:t>
            </a:r>
            <a:endParaRPr lang="fr-FR" sz="2050" dirty="0"/>
          </a:p>
        </p:txBody>
      </p:sp>
      <p:cxnSp>
        <p:nvCxnSpPr>
          <p:cNvPr id="54" name="Straight Connector 53"/>
          <p:cNvCxnSpPr>
            <a:endCxn id="60" idx="6"/>
          </p:cNvCxnSpPr>
          <p:nvPr/>
        </p:nvCxnSpPr>
        <p:spPr>
          <a:xfrm>
            <a:off x="2718217" y="977749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lowchart: Connector 54"/>
          <p:cNvSpPr/>
          <p:nvPr/>
        </p:nvSpPr>
        <p:spPr>
          <a:xfrm>
            <a:off x="2349700" y="949622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6" name="Flowchart: Connector 55"/>
          <p:cNvSpPr/>
          <p:nvPr/>
        </p:nvSpPr>
        <p:spPr>
          <a:xfrm>
            <a:off x="4929332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7" name="Flowchart: Connector 56"/>
          <p:cNvSpPr/>
          <p:nvPr/>
        </p:nvSpPr>
        <p:spPr>
          <a:xfrm>
            <a:off x="7508964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8" name="Flowchart: Connector 57"/>
          <p:cNvSpPr/>
          <p:nvPr/>
        </p:nvSpPr>
        <p:spPr>
          <a:xfrm>
            <a:off x="10088598" y="946363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9" name="Flowchart: Connector 58"/>
          <p:cNvSpPr/>
          <p:nvPr/>
        </p:nvSpPr>
        <p:spPr>
          <a:xfrm>
            <a:off x="12492798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60" name="Flowchart: Connector 59"/>
          <p:cNvSpPr/>
          <p:nvPr/>
        </p:nvSpPr>
        <p:spPr>
          <a:xfrm>
            <a:off x="15155558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61" name="Google Shape;9697;p74"/>
          <p:cNvGrpSpPr/>
          <p:nvPr/>
        </p:nvGrpSpPr>
        <p:grpSpPr>
          <a:xfrm>
            <a:off x="2450305" y="965824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62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3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4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65" name="Google Shape;9809;p74"/>
          <p:cNvSpPr/>
          <p:nvPr/>
        </p:nvSpPr>
        <p:spPr>
          <a:xfrm>
            <a:off x="7685563" y="967101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66" name="Google Shape;9808;p74"/>
          <p:cNvSpPr/>
          <p:nvPr/>
        </p:nvSpPr>
        <p:spPr>
          <a:xfrm>
            <a:off x="7616217" y="963907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67" name="Google Shape;9000;p72"/>
          <p:cNvGrpSpPr/>
          <p:nvPr/>
        </p:nvGrpSpPr>
        <p:grpSpPr>
          <a:xfrm>
            <a:off x="10208628" y="9634537"/>
            <a:ext cx="318706" cy="282870"/>
            <a:chOff x="2085450" y="2057100"/>
            <a:chExt cx="481900" cy="423500"/>
          </a:xfrm>
          <a:solidFill>
            <a:schemeClr val="bg1"/>
          </a:solidFill>
        </p:grpSpPr>
        <p:sp>
          <p:nvSpPr>
            <p:cNvPr id="68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9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9072;p72"/>
          <p:cNvGrpSpPr/>
          <p:nvPr/>
        </p:nvGrpSpPr>
        <p:grpSpPr>
          <a:xfrm>
            <a:off x="12643480" y="9681996"/>
            <a:ext cx="318656" cy="301706"/>
            <a:chOff x="5049725" y="2635825"/>
            <a:chExt cx="481825" cy="451700"/>
          </a:xfrm>
        </p:grpSpPr>
        <p:sp>
          <p:nvSpPr>
            <p:cNvPr id="72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75" name="Google Shape;9332;p73"/>
          <p:cNvSpPr/>
          <p:nvPr/>
        </p:nvSpPr>
        <p:spPr>
          <a:xfrm>
            <a:off x="15275825" y="968217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76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52728" y="964657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77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8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9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0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1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7933643" y="10011741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Modélisation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évaluation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3" grpId="0" animBg="1"/>
      <p:bldP spid="26" grpId="0" animBg="1"/>
      <p:bldP spid="30" grpId="0" animBg="1"/>
      <p:bldP spid="40" grpId="0" animBg="1"/>
      <p:bldP spid="42" grpId="0"/>
      <p:bldP spid="43" grpId="0" animBg="1"/>
      <p:bldP spid="44" grpId="0" animBg="1"/>
      <p:bldP spid="45" grpId="0" animBg="1"/>
      <p:bldP spid="48" grpId="0" animBg="1"/>
      <p:bldP spid="49" grpId="0" animBg="1"/>
      <p:bldP spid="5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Google Shape;1482;p57"/>
          <p:cNvGrpSpPr/>
          <p:nvPr/>
        </p:nvGrpSpPr>
        <p:grpSpPr>
          <a:xfrm rot="10800000" flipH="1">
            <a:off x="1238834" y="1018176"/>
            <a:ext cx="927450" cy="924968"/>
            <a:chOff x="8176687" y="1348548"/>
            <a:chExt cx="1265255" cy="1261871"/>
          </a:xfrm>
        </p:grpSpPr>
        <p:sp>
          <p:nvSpPr>
            <p:cNvPr id="1483" name="Google Shape;1483;p57"/>
            <p:cNvSpPr/>
            <p:nvPr/>
          </p:nvSpPr>
          <p:spPr>
            <a:xfrm>
              <a:off x="8176687" y="1348548"/>
              <a:ext cx="864156" cy="1261871"/>
            </a:xfrm>
            <a:custGeom>
              <a:avLst/>
              <a:gdLst/>
              <a:ahLst/>
              <a:cxnLst/>
              <a:rect l="l" t="t" r="r" b="b"/>
              <a:pathLst>
                <a:path w="864156" h="1261871" extrusionOk="0">
                  <a:moveTo>
                    <a:pt x="846631" y="0"/>
                  </a:moveTo>
                  <a:lnTo>
                    <a:pt x="17574" y="0"/>
                  </a:lnTo>
                  <a:cubicBezTo>
                    <a:pt x="11002" y="0"/>
                    <a:pt x="5097" y="3620"/>
                    <a:pt x="2049" y="9335"/>
                  </a:cubicBezTo>
                  <a:cubicBezTo>
                    <a:pt x="-999" y="15049"/>
                    <a:pt x="-618" y="21908"/>
                    <a:pt x="3002" y="27337"/>
                  </a:cubicBezTo>
                  <a:lnTo>
                    <a:pt x="115016" y="193072"/>
                  </a:lnTo>
                  <a:cubicBezTo>
                    <a:pt x="120350" y="201168"/>
                    <a:pt x="131303" y="203073"/>
                    <a:pt x="139304" y="197739"/>
                  </a:cubicBezTo>
                  <a:cubicBezTo>
                    <a:pt x="147305" y="192405"/>
                    <a:pt x="149305" y="181547"/>
                    <a:pt x="143971" y="173450"/>
                  </a:cubicBezTo>
                  <a:lnTo>
                    <a:pt x="50436" y="35052"/>
                  </a:lnTo>
                  <a:lnTo>
                    <a:pt x="829009" y="35052"/>
                  </a:lnTo>
                  <a:lnTo>
                    <a:pt x="829009" y="123444"/>
                  </a:lnTo>
                  <a:lnTo>
                    <a:pt x="729759" y="123444"/>
                  </a:lnTo>
                  <a:cubicBezTo>
                    <a:pt x="720043" y="123444"/>
                    <a:pt x="712233" y="131350"/>
                    <a:pt x="712233" y="141161"/>
                  </a:cubicBezTo>
                  <a:cubicBezTo>
                    <a:pt x="712233" y="150971"/>
                    <a:pt x="720043" y="158877"/>
                    <a:pt x="729759" y="158877"/>
                  </a:cubicBezTo>
                  <a:lnTo>
                    <a:pt x="829009" y="158877"/>
                  </a:lnTo>
                  <a:lnTo>
                    <a:pt x="829009" y="257175"/>
                  </a:lnTo>
                  <a:lnTo>
                    <a:pt x="729759" y="257175"/>
                  </a:lnTo>
                  <a:cubicBezTo>
                    <a:pt x="720043" y="257175"/>
                    <a:pt x="712233" y="264795"/>
                    <a:pt x="712233" y="274320"/>
                  </a:cubicBezTo>
                  <a:cubicBezTo>
                    <a:pt x="712233" y="283845"/>
                    <a:pt x="720043" y="291465"/>
                    <a:pt x="729759" y="291465"/>
                  </a:cubicBezTo>
                  <a:lnTo>
                    <a:pt x="829009" y="291465"/>
                  </a:lnTo>
                  <a:lnTo>
                    <a:pt x="829009" y="389763"/>
                  </a:lnTo>
                  <a:lnTo>
                    <a:pt x="729759" y="389763"/>
                  </a:lnTo>
                  <a:cubicBezTo>
                    <a:pt x="720043" y="389763"/>
                    <a:pt x="712233" y="397669"/>
                    <a:pt x="712233" y="407480"/>
                  </a:cubicBezTo>
                  <a:cubicBezTo>
                    <a:pt x="712233" y="417290"/>
                    <a:pt x="720043" y="425196"/>
                    <a:pt x="729759" y="425196"/>
                  </a:cubicBezTo>
                  <a:lnTo>
                    <a:pt x="829009" y="425196"/>
                  </a:lnTo>
                  <a:lnTo>
                    <a:pt x="829009" y="523494"/>
                  </a:lnTo>
                  <a:lnTo>
                    <a:pt x="729759" y="523494"/>
                  </a:lnTo>
                  <a:cubicBezTo>
                    <a:pt x="720043" y="523494"/>
                    <a:pt x="712233" y="531114"/>
                    <a:pt x="712233" y="540639"/>
                  </a:cubicBezTo>
                  <a:cubicBezTo>
                    <a:pt x="712233" y="550164"/>
                    <a:pt x="720043" y="557784"/>
                    <a:pt x="729759" y="557784"/>
                  </a:cubicBezTo>
                  <a:lnTo>
                    <a:pt x="829009" y="557784"/>
                  </a:lnTo>
                  <a:lnTo>
                    <a:pt x="829009" y="656082"/>
                  </a:lnTo>
                  <a:lnTo>
                    <a:pt x="729759" y="656082"/>
                  </a:lnTo>
                  <a:cubicBezTo>
                    <a:pt x="720043" y="656082"/>
                    <a:pt x="712233" y="663988"/>
                    <a:pt x="712233" y="673799"/>
                  </a:cubicBezTo>
                  <a:cubicBezTo>
                    <a:pt x="712233" y="683609"/>
                    <a:pt x="720043" y="691515"/>
                    <a:pt x="729759" y="691515"/>
                  </a:cubicBezTo>
                  <a:lnTo>
                    <a:pt x="829009" y="691515"/>
                  </a:lnTo>
                  <a:lnTo>
                    <a:pt x="829009" y="789813"/>
                  </a:lnTo>
                  <a:lnTo>
                    <a:pt x="729759" y="789813"/>
                  </a:lnTo>
                  <a:cubicBezTo>
                    <a:pt x="720043" y="789813"/>
                    <a:pt x="712233" y="797433"/>
                    <a:pt x="712233" y="806958"/>
                  </a:cubicBezTo>
                  <a:cubicBezTo>
                    <a:pt x="712233" y="816483"/>
                    <a:pt x="720043" y="824103"/>
                    <a:pt x="729759" y="824103"/>
                  </a:cubicBezTo>
                  <a:lnTo>
                    <a:pt x="829009" y="824103"/>
                  </a:lnTo>
                  <a:lnTo>
                    <a:pt x="829009" y="922401"/>
                  </a:lnTo>
                  <a:lnTo>
                    <a:pt x="729759" y="922401"/>
                  </a:lnTo>
                  <a:cubicBezTo>
                    <a:pt x="720043" y="922401"/>
                    <a:pt x="712233" y="930307"/>
                    <a:pt x="712233" y="940118"/>
                  </a:cubicBezTo>
                  <a:cubicBezTo>
                    <a:pt x="712233" y="949928"/>
                    <a:pt x="720043" y="957834"/>
                    <a:pt x="729759" y="957834"/>
                  </a:cubicBezTo>
                  <a:lnTo>
                    <a:pt x="829009" y="957834"/>
                  </a:lnTo>
                  <a:lnTo>
                    <a:pt x="829009" y="1187291"/>
                  </a:lnTo>
                  <a:lnTo>
                    <a:pt x="274273" y="366427"/>
                  </a:lnTo>
                  <a:lnTo>
                    <a:pt x="196454" y="251174"/>
                  </a:lnTo>
                  <a:cubicBezTo>
                    <a:pt x="191120" y="243078"/>
                    <a:pt x="180166" y="241173"/>
                    <a:pt x="172166" y="246507"/>
                  </a:cubicBezTo>
                  <a:cubicBezTo>
                    <a:pt x="164260" y="251841"/>
                    <a:pt x="162164" y="262700"/>
                    <a:pt x="167498" y="270796"/>
                  </a:cubicBezTo>
                  <a:lnTo>
                    <a:pt x="245318" y="386048"/>
                  </a:lnTo>
                  <a:lnTo>
                    <a:pt x="831962" y="1254157"/>
                  </a:lnTo>
                  <a:cubicBezTo>
                    <a:pt x="835201" y="1259015"/>
                    <a:pt x="840725" y="1261872"/>
                    <a:pt x="846440" y="1261872"/>
                  </a:cubicBezTo>
                  <a:cubicBezTo>
                    <a:pt x="848155" y="1261872"/>
                    <a:pt x="849964" y="1261491"/>
                    <a:pt x="851774" y="1260920"/>
                  </a:cubicBezTo>
                  <a:cubicBezTo>
                    <a:pt x="859109" y="1258729"/>
                    <a:pt x="864157" y="1251966"/>
                    <a:pt x="864157" y="1244251"/>
                  </a:cubicBezTo>
                  <a:lnTo>
                    <a:pt x="864157" y="17526"/>
                  </a:lnTo>
                  <a:cubicBezTo>
                    <a:pt x="864061" y="7811"/>
                    <a:pt x="856251" y="0"/>
                    <a:pt x="846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1146" tIns="65556" rIns="131146" bIns="6555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484" name="Google Shape;1484;p57"/>
            <p:cNvSpPr/>
            <p:nvPr/>
          </p:nvSpPr>
          <p:spPr>
            <a:xfrm>
              <a:off x="8575784" y="1563814"/>
              <a:ext cx="260176" cy="368236"/>
            </a:xfrm>
            <a:custGeom>
              <a:avLst/>
              <a:gdLst/>
              <a:ahLst/>
              <a:cxnLst/>
              <a:rect l="l" t="t" r="r" b="b"/>
              <a:pathLst>
                <a:path w="260176" h="368236" extrusionOk="0">
                  <a:moveTo>
                    <a:pt x="242555" y="368236"/>
                  </a:moveTo>
                  <a:cubicBezTo>
                    <a:pt x="244270" y="368236"/>
                    <a:pt x="246079" y="368046"/>
                    <a:pt x="247794" y="367379"/>
                  </a:cubicBezTo>
                  <a:cubicBezTo>
                    <a:pt x="255128" y="365188"/>
                    <a:pt x="260176" y="358426"/>
                    <a:pt x="260176" y="350711"/>
                  </a:cubicBezTo>
                  <a:lnTo>
                    <a:pt x="260176" y="17526"/>
                  </a:lnTo>
                  <a:cubicBezTo>
                    <a:pt x="260176" y="7810"/>
                    <a:pt x="252366" y="0"/>
                    <a:pt x="242651" y="0"/>
                  </a:cubicBezTo>
                  <a:lnTo>
                    <a:pt x="17575" y="0"/>
                  </a:lnTo>
                  <a:cubicBezTo>
                    <a:pt x="11003" y="0"/>
                    <a:pt x="5097" y="3619"/>
                    <a:pt x="2049" y="9334"/>
                  </a:cubicBezTo>
                  <a:cubicBezTo>
                    <a:pt x="-999" y="15049"/>
                    <a:pt x="-618" y="21907"/>
                    <a:pt x="3001" y="27337"/>
                  </a:cubicBezTo>
                  <a:lnTo>
                    <a:pt x="228077" y="360617"/>
                  </a:lnTo>
                  <a:cubicBezTo>
                    <a:pt x="231411" y="365474"/>
                    <a:pt x="236840" y="368236"/>
                    <a:pt x="242555" y="368236"/>
                  </a:cubicBezTo>
                  <a:close/>
                  <a:moveTo>
                    <a:pt x="225220" y="293561"/>
                  </a:moveTo>
                  <a:lnTo>
                    <a:pt x="50531" y="35052"/>
                  </a:lnTo>
                  <a:lnTo>
                    <a:pt x="225220" y="35052"/>
                  </a:lnTo>
                  <a:lnTo>
                    <a:pt x="225220" y="2935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1146" tIns="65556" rIns="131146" bIns="6555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485" name="Google Shape;1485;p57"/>
            <p:cNvSpPr/>
            <p:nvPr/>
          </p:nvSpPr>
          <p:spPr>
            <a:xfrm>
              <a:off x="9099042" y="1358835"/>
              <a:ext cx="342900" cy="1244726"/>
            </a:xfrm>
            <a:custGeom>
              <a:avLst/>
              <a:gdLst/>
              <a:ahLst/>
              <a:cxnLst/>
              <a:rect l="l" t="t" r="r" b="b"/>
              <a:pathLst>
                <a:path w="342900" h="1244726" extrusionOk="0">
                  <a:moveTo>
                    <a:pt x="342900" y="292037"/>
                  </a:moveTo>
                  <a:cubicBezTo>
                    <a:pt x="342900" y="292037"/>
                    <a:pt x="342900" y="292037"/>
                    <a:pt x="342900" y="292037"/>
                  </a:cubicBezTo>
                  <a:lnTo>
                    <a:pt x="342900" y="158877"/>
                  </a:lnTo>
                  <a:cubicBezTo>
                    <a:pt x="342900" y="158877"/>
                    <a:pt x="342900" y="158877"/>
                    <a:pt x="342900" y="158877"/>
                  </a:cubicBezTo>
                  <a:cubicBezTo>
                    <a:pt x="342900" y="158877"/>
                    <a:pt x="342900" y="158877"/>
                    <a:pt x="342900" y="158877"/>
                  </a:cubicBezTo>
                  <a:lnTo>
                    <a:pt x="342900" y="17526"/>
                  </a:lnTo>
                  <a:cubicBezTo>
                    <a:pt x="342900" y="7810"/>
                    <a:pt x="335089" y="0"/>
                    <a:pt x="325374" y="0"/>
                  </a:cubicBezTo>
                  <a:lnTo>
                    <a:pt x="17526" y="0"/>
                  </a:lnTo>
                  <a:cubicBezTo>
                    <a:pt x="7810" y="0"/>
                    <a:pt x="0" y="7810"/>
                    <a:pt x="0" y="17526"/>
                  </a:cubicBezTo>
                  <a:lnTo>
                    <a:pt x="0" y="769811"/>
                  </a:lnTo>
                  <a:cubicBezTo>
                    <a:pt x="0" y="779526"/>
                    <a:pt x="7810" y="787337"/>
                    <a:pt x="17526" y="787337"/>
                  </a:cubicBezTo>
                  <a:cubicBezTo>
                    <a:pt x="27241" y="787337"/>
                    <a:pt x="35052" y="779526"/>
                    <a:pt x="35052" y="769811"/>
                  </a:cubicBezTo>
                  <a:lnTo>
                    <a:pt x="35052" y="35052"/>
                  </a:lnTo>
                  <a:lnTo>
                    <a:pt x="307753" y="35052"/>
                  </a:lnTo>
                  <a:lnTo>
                    <a:pt x="307753" y="141732"/>
                  </a:lnTo>
                  <a:lnTo>
                    <a:pt x="144399" y="141732"/>
                  </a:lnTo>
                  <a:cubicBezTo>
                    <a:pt x="134683" y="141732"/>
                    <a:pt x="126872" y="149352"/>
                    <a:pt x="126872" y="158877"/>
                  </a:cubicBezTo>
                  <a:cubicBezTo>
                    <a:pt x="126872" y="168402"/>
                    <a:pt x="134683" y="176022"/>
                    <a:pt x="144399" y="176022"/>
                  </a:cubicBezTo>
                  <a:lnTo>
                    <a:pt x="307753" y="176022"/>
                  </a:lnTo>
                  <a:lnTo>
                    <a:pt x="307753" y="274320"/>
                  </a:lnTo>
                  <a:lnTo>
                    <a:pt x="215265" y="274320"/>
                  </a:lnTo>
                  <a:cubicBezTo>
                    <a:pt x="205549" y="274320"/>
                    <a:pt x="197739" y="282226"/>
                    <a:pt x="197739" y="292037"/>
                  </a:cubicBezTo>
                  <a:cubicBezTo>
                    <a:pt x="197739" y="301847"/>
                    <a:pt x="205549" y="309753"/>
                    <a:pt x="215265" y="309753"/>
                  </a:cubicBezTo>
                  <a:lnTo>
                    <a:pt x="307753" y="309753"/>
                  </a:lnTo>
                  <a:lnTo>
                    <a:pt x="307753" y="408051"/>
                  </a:lnTo>
                  <a:lnTo>
                    <a:pt x="144399" y="408051"/>
                  </a:lnTo>
                  <a:cubicBezTo>
                    <a:pt x="134683" y="408051"/>
                    <a:pt x="126872" y="415671"/>
                    <a:pt x="126872" y="425196"/>
                  </a:cubicBezTo>
                  <a:cubicBezTo>
                    <a:pt x="126872" y="434721"/>
                    <a:pt x="134683" y="442341"/>
                    <a:pt x="144399" y="442341"/>
                  </a:cubicBezTo>
                  <a:lnTo>
                    <a:pt x="307753" y="442341"/>
                  </a:lnTo>
                  <a:lnTo>
                    <a:pt x="307753" y="540639"/>
                  </a:lnTo>
                  <a:lnTo>
                    <a:pt x="215265" y="540639"/>
                  </a:lnTo>
                  <a:cubicBezTo>
                    <a:pt x="205549" y="540639"/>
                    <a:pt x="197739" y="548545"/>
                    <a:pt x="197739" y="558356"/>
                  </a:cubicBezTo>
                  <a:cubicBezTo>
                    <a:pt x="197739" y="568166"/>
                    <a:pt x="205549" y="576072"/>
                    <a:pt x="215265" y="576072"/>
                  </a:cubicBezTo>
                  <a:lnTo>
                    <a:pt x="307753" y="576072"/>
                  </a:lnTo>
                  <a:lnTo>
                    <a:pt x="307753" y="674370"/>
                  </a:lnTo>
                  <a:lnTo>
                    <a:pt x="144399" y="674370"/>
                  </a:lnTo>
                  <a:cubicBezTo>
                    <a:pt x="134683" y="674370"/>
                    <a:pt x="126872" y="681990"/>
                    <a:pt x="126872" y="691515"/>
                  </a:cubicBezTo>
                  <a:cubicBezTo>
                    <a:pt x="126872" y="701040"/>
                    <a:pt x="134683" y="708660"/>
                    <a:pt x="144399" y="708660"/>
                  </a:cubicBezTo>
                  <a:lnTo>
                    <a:pt x="307753" y="708660"/>
                  </a:lnTo>
                  <a:lnTo>
                    <a:pt x="307753" y="806958"/>
                  </a:lnTo>
                  <a:lnTo>
                    <a:pt x="215265" y="806958"/>
                  </a:lnTo>
                  <a:cubicBezTo>
                    <a:pt x="205549" y="806958"/>
                    <a:pt x="197739" y="814864"/>
                    <a:pt x="197739" y="824675"/>
                  </a:cubicBezTo>
                  <a:cubicBezTo>
                    <a:pt x="197739" y="834485"/>
                    <a:pt x="205549" y="842391"/>
                    <a:pt x="215265" y="842391"/>
                  </a:cubicBezTo>
                  <a:lnTo>
                    <a:pt x="307753" y="842391"/>
                  </a:lnTo>
                  <a:lnTo>
                    <a:pt x="307753" y="940689"/>
                  </a:lnTo>
                  <a:lnTo>
                    <a:pt x="144399" y="940689"/>
                  </a:lnTo>
                  <a:cubicBezTo>
                    <a:pt x="134683" y="940689"/>
                    <a:pt x="126872" y="948309"/>
                    <a:pt x="126872" y="957834"/>
                  </a:cubicBezTo>
                  <a:cubicBezTo>
                    <a:pt x="126872" y="967359"/>
                    <a:pt x="134683" y="974979"/>
                    <a:pt x="144399" y="974979"/>
                  </a:cubicBezTo>
                  <a:lnTo>
                    <a:pt x="307753" y="974979"/>
                  </a:lnTo>
                  <a:lnTo>
                    <a:pt x="307753" y="1073277"/>
                  </a:lnTo>
                  <a:lnTo>
                    <a:pt x="215265" y="1073277"/>
                  </a:lnTo>
                  <a:cubicBezTo>
                    <a:pt x="205549" y="1073277"/>
                    <a:pt x="197739" y="1081183"/>
                    <a:pt x="197739" y="1090994"/>
                  </a:cubicBezTo>
                  <a:cubicBezTo>
                    <a:pt x="197739" y="1100804"/>
                    <a:pt x="205549" y="1108710"/>
                    <a:pt x="215265" y="1108710"/>
                  </a:cubicBezTo>
                  <a:lnTo>
                    <a:pt x="307753" y="1108710"/>
                  </a:lnTo>
                  <a:lnTo>
                    <a:pt x="307753" y="1209675"/>
                  </a:lnTo>
                  <a:lnTo>
                    <a:pt x="35052" y="1209675"/>
                  </a:lnTo>
                  <a:lnTo>
                    <a:pt x="35052" y="894588"/>
                  </a:lnTo>
                  <a:cubicBezTo>
                    <a:pt x="35052" y="884873"/>
                    <a:pt x="27241" y="877062"/>
                    <a:pt x="17526" y="877062"/>
                  </a:cubicBezTo>
                  <a:cubicBezTo>
                    <a:pt x="7810" y="877062"/>
                    <a:pt x="0" y="884873"/>
                    <a:pt x="0" y="894588"/>
                  </a:cubicBezTo>
                  <a:lnTo>
                    <a:pt x="0" y="1227201"/>
                  </a:lnTo>
                  <a:cubicBezTo>
                    <a:pt x="0" y="1236917"/>
                    <a:pt x="7810" y="1244727"/>
                    <a:pt x="17526" y="1244727"/>
                  </a:cubicBezTo>
                  <a:lnTo>
                    <a:pt x="325374" y="1244727"/>
                  </a:lnTo>
                  <a:cubicBezTo>
                    <a:pt x="335089" y="1244727"/>
                    <a:pt x="342900" y="1236917"/>
                    <a:pt x="342900" y="1227201"/>
                  </a:cubicBezTo>
                  <a:lnTo>
                    <a:pt x="342900" y="1090994"/>
                  </a:lnTo>
                  <a:cubicBezTo>
                    <a:pt x="342900" y="1090994"/>
                    <a:pt x="342900" y="1090994"/>
                    <a:pt x="342900" y="1090994"/>
                  </a:cubicBezTo>
                  <a:cubicBezTo>
                    <a:pt x="342900" y="1090994"/>
                    <a:pt x="342900" y="1090994"/>
                    <a:pt x="342900" y="1090994"/>
                  </a:cubicBezTo>
                  <a:lnTo>
                    <a:pt x="342900" y="957834"/>
                  </a:lnTo>
                  <a:cubicBezTo>
                    <a:pt x="342900" y="957834"/>
                    <a:pt x="342900" y="957834"/>
                    <a:pt x="342900" y="957834"/>
                  </a:cubicBezTo>
                  <a:cubicBezTo>
                    <a:pt x="342900" y="957834"/>
                    <a:pt x="342900" y="957834"/>
                    <a:pt x="342900" y="957834"/>
                  </a:cubicBezTo>
                  <a:lnTo>
                    <a:pt x="342900" y="824675"/>
                  </a:lnTo>
                  <a:cubicBezTo>
                    <a:pt x="342900" y="824675"/>
                    <a:pt x="342900" y="824675"/>
                    <a:pt x="342900" y="824675"/>
                  </a:cubicBezTo>
                  <a:cubicBezTo>
                    <a:pt x="342900" y="824675"/>
                    <a:pt x="342900" y="824675"/>
                    <a:pt x="342900" y="824675"/>
                  </a:cubicBezTo>
                  <a:lnTo>
                    <a:pt x="342900" y="691515"/>
                  </a:lnTo>
                  <a:cubicBezTo>
                    <a:pt x="342900" y="691515"/>
                    <a:pt x="342900" y="691515"/>
                    <a:pt x="342900" y="691515"/>
                  </a:cubicBezTo>
                  <a:cubicBezTo>
                    <a:pt x="342900" y="691515"/>
                    <a:pt x="342900" y="691515"/>
                    <a:pt x="342900" y="691515"/>
                  </a:cubicBezTo>
                  <a:lnTo>
                    <a:pt x="342900" y="558356"/>
                  </a:lnTo>
                  <a:cubicBezTo>
                    <a:pt x="342900" y="558356"/>
                    <a:pt x="342900" y="558356"/>
                    <a:pt x="342900" y="558356"/>
                  </a:cubicBezTo>
                  <a:cubicBezTo>
                    <a:pt x="342900" y="558356"/>
                    <a:pt x="342900" y="558356"/>
                    <a:pt x="342900" y="558356"/>
                  </a:cubicBezTo>
                  <a:lnTo>
                    <a:pt x="342900" y="425196"/>
                  </a:lnTo>
                  <a:cubicBezTo>
                    <a:pt x="342900" y="425196"/>
                    <a:pt x="342900" y="425196"/>
                    <a:pt x="342900" y="425196"/>
                  </a:cubicBezTo>
                  <a:cubicBezTo>
                    <a:pt x="342900" y="425196"/>
                    <a:pt x="342900" y="425196"/>
                    <a:pt x="342900" y="425196"/>
                  </a:cubicBezTo>
                  <a:lnTo>
                    <a:pt x="342900" y="292037"/>
                  </a:lnTo>
                  <a:cubicBezTo>
                    <a:pt x="342900" y="292037"/>
                    <a:pt x="342900" y="292037"/>
                    <a:pt x="342900" y="2920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1146" tIns="65556" rIns="131146" bIns="6555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1486" name="Google Shape;1486;p57"/>
          <p:cNvSpPr txBox="1"/>
          <p:nvPr/>
        </p:nvSpPr>
        <p:spPr>
          <a:xfrm>
            <a:off x="17257887" y="9378049"/>
            <a:ext cx="730288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25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92" name="Google Shape;1492;p57"/>
          <p:cNvSpPr/>
          <p:nvPr/>
        </p:nvSpPr>
        <p:spPr>
          <a:xfrm>
            <a:off x="1543797" y="2493374"/>
            <a:ext cx="15597257" cy="656440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4" name="Google Shape;1266;p38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267;p38"/>
          <p:cNvSpPr txBox="1">
            <a:spLocks noGrp="1"/>
          </p:cNvSpPr>
          <p:nvPr>
            <p:ph type="title" idx="4294967295"/>
          </p:nvPr>
        </p:nvSpPr>
        <p:spPr>
          <a:xfrm>
            <a:off x="2238507" y="719817"/>
            <a:ext cx="14956912" cy="1283276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r>
              <a:rPr lang="fr" sz="4590" dirty="0"/>
              <a:t>Evaluation</a:t>
            </a:r>
            <a:endParaRPr sz="459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76" y="2596014"/>
            <a:ext cx="15064311" cy="6359128"/>
          </a:xfrm>
          <a:prstGeom prst="rect">
            <a:avLst/>
          </a:prstGeom>
        </p:spPr>
      </p:pic>
      <p:sp>
        <p:nvSpPr>
          <p:cNvPr id="17" name="Flèche : droite rayée 15">
            <a:extLst>
              <a:ext uri="{FF2B5EF4-FFF2-40B4-BE49-F238E27FC236}">
                <a16:creationId xmlns:a16="http://schemas.microsoft.com/office/drawing/2014/main" id="{811417CB-930F-40AA-B88C-B525EA7C1CCB}"/>
              </a:ext>
            </a:extLst>
          </p:cNvPr>
          <p:cNvSpPr/>
          <p:nvPr/>
        </p:nvSpPr>
        <p:spPr>
          <a:xfrm rot="7541195">
            <a:off x="6463995" y="3323956"/>
            <a:ext cx="1127357" cy="505063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 sz="2050"/>
          </a:p>
        </p:txBody>
      </p:sp>
      <p:sp>
        <p:nvSpPr>
          <p:cNvPr id="18" name="Flèche : droite rayée 15">
            <a:extLst>
              <a:ext uri="{FF2B5EF4-FFF2-40B4-BE49-F238E27FC236}">
                <a16:creationId xmlns:a16="http://schemas.microsoft.com/office/drawing/2014/main" id="{811417CB-930F-40AA-B88C-B525EA7C1CCB}"/>
              </a:ext>
            </a:extLst>
          </p:cNvPr>
          <p:cNvSpPr/>
          <p:nvPr/>
        </p:nvSpPr>
        <p:spPr>
          <a:xfrm rot="7541195">
            <a:off x="13005351" y="3459549"/>
            <a:ext cx="1127357" cy="505063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 sz="2050"/>
          </a:p>
        </p:txBody>
      </p:sp>
      <p:sp>
        <p:nvSpPr>
          <p:cNvPr id="19" name="Flèche : droite rayée 15">
            <a:extLst>
              <a:ext uri="{FF2B5EF4-FFF2-40B4-BE49-F238E27FC236}">
                <a16:creationId xmlns:a16="http://schemas.microsoft.com/office/drawing/2014/main" id="{811417CB-930F-40AA-B88C-B525EA7C1CCB}"/>
              </a:ext>
            </a:extLst>
          </p:cNvPr>
          <p:cNvSpPr/>
          <p:nvPr/>
        </p:nvSpPr>
        <p:spPr>
          <a:xfrm rot="7541195">
            <a:off x="11085459" y="3323957"/>
            <a:ext cx="1127357" cy="505063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 sz="2050"/>
          </a:p>
        </p:txBody>
      </p:sp>
      <p:sp>
        <p:nvSpPr>
          <p:cNvPr id="4" name="Rectangle 3"/>
          <p:cNvSpPr/>
          <p:nvPr/>
        </p:nvSpPr>
        <p:spPr>
          <a:xfrm>
            <a:off x="6243923" y="7316203"/>
            <a:ext cx="1317685" cy="529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2" name="Rectangle 21"/>
          <p:cNvSpPr/>
          <p:nvPr/>
        </p:nvSpPr>
        <p:spPr>
          <a:xfrm>
            <a:off x="12376250" y="7247999"/>
            <a:ext cx="1317685" cy="597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3" name="Rectangle 22"/>
          <p:cNvSpPr/>
          <p:nvPr/>
        </p:nvSpPr>
        <p:spPr>
          <a:xfrm>
            <a:off x="12376250" y="7948361"/>
            <a:ext cx="1317685" cy="534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4" name="Rectangle 23"/>
          <p:cNvSpPr/>
          <p:nvPr/>
        </p:nvSpPr>
        <p:spPr>
          <a:xfrm>
            <a:off x="6243923" y="7909121"/>
            <a:ext cx="1317685" cy="534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5" name="Rectangle 24"/>
          <p:cNvSpPr/>
          <p:nvPr/>
        </p:nvSpPr>
        <p:spPr>
          <a:xfrm>
            <a:off x="10649113" y="7898487"/>
            <a:ext cx="1317685" cy="534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6" name="Rectangle 25"/>
          <p:cNvSpPr/>
          <p:nvPr/>
        </p:nvSpPr>
        <p:spPr>
          <a:xfrm>
            <a:off x="10676461" y="7267554"/>
            <a:ext cx="1317685" cy="534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pic>
        <p:nvPicPr>
          <p:cNvPr id="2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2373230" y="7110816"/>
            <a:ext cx="470145" cy="470145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2531129" y="7706139"/>
            <a:ext cx="470145" cy="470145"/>
          </a:xfrm>
          <a:prstGeom prst="rect">
            <a:avLst/>
          </a:prstGeom>
        </p:spPr>
      </p:pic>
      <p:cxnSp>
        <p:nvCxnSpPr>
          <p:cNvPr id="31" name="Straight Connector 30"/>
          <p:cNvCxnSpPr>
            <a:endCxn id="37" idx="6"/>
          </p:cNvCxnSpPr>
          <p:nvPr/>
        </p:nvCxnSpPr>
        <p:spPr>
          <a:xfrm>
            <a:off x="2718217" y="977749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/>
          <p:cNvSpPr/>
          <p:nvPr/>
        </p:nvSpPr>
        <p:spPr>
          <a:xfrm>
            <a:off x="2349700" y="949622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3" name="Flowchart: Connector 32"/>
          <p:cNvSpPr/>
          <p:nvPr/>
        </p:nvSpPr>
        <p:spPr>
          <a:xfrm>
            <a:off x="4929332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4" name="Flowchart: Connector 33"/>
          <p:cNvSpPr/>
          <p:nvPr/>
        </p:nvSpPr>
        <p:spPr>
          <a:xfrm>
            <a:off x="7508964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5" name="Flowchart: Connector 34"/>
          <p:cNvSpPr/>
          <p:nvPr/>
        </p:nvSpPr>
        <p:spPr>
          <a:xfrm>
            <a:off x="10088598" y="946363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6" name="Flowchart: Connector 35"/>
          <p:cNvSpPr/>
          <p:nvPr/>
        </p:nvSpPr>
        <p:spPr>
          <a:xfrm>
            <a:off x="12492798" y="946363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7" name="Flowchart: Connector 36"/>
          <p:cNvSpPr/>
          <p:nvPr/>
        </p:nvSpPr>
        <p:spPr>
          <a:xfrm>
            <a:off x="15155558" y="952882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38" name="Google Shape;9697;p74"/>
          <p:cNvGrpSpPr/>
          <p:nvPr/>
        </p:nvGrpSpPr>
        <p:grpSpPr>
          <a:xfrm>
            <a:off x="2450305" y="965824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39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0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1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42" name="Google Shape;9809;p74"/>
          <p:cNvSpPr/>
          <p:nvPr/>
        </p:nvSpPr>
        <p:spPr>
          <a:xfrm>
            <a:off x="7685563" y="967101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43" name="Google Shape;9808;p74"/>
          <p:cNvSpPr/>
          <p:nvPr/>
        </p:nvSpPr>
        <p:spPr>
          <a:xfrm>
            <a:off x="7616217" y="963907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44" name="Google Shape;9000;p72"/>
          <p:cNvGrpSpPr/>
          <p:nvPr/>
        </p:nvGrpSpPr>
        <p:grpSpPr>
          <a:xfrm>
            <a:off x="10208628" y="9634537"/>
            <a:ext cx="318706" cy="282870"/>
            <a:chOff x="2085450" y="2057100"/>
            <a:chExt cx="481900" cy="423500"/>
          </a:xfrm>
          <a:solidFill>
            <a:schemeClr val="bg1"/>
          </a:solidFill>
        </p:grpSpPr>
        <p:sp>
          <p:nvSpPr>
            <p:cNvPr id="45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6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7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48" name="Google Shape;9072;p72"/>
          <p:cNvGrpSpPr/>
          <p:nvPr/>
        </p:nvGrpSpPr>
        <p:grpSpPr>
          <a:xfrm>
            <a:off x="12643480" y="9681996"/>
            <a:ext cx="318656" cy="301706"/>
            <a:chOff x="5049725" y="2635825"/>
            <a:chExt cx="481825" cy="451700"/>
          </a:xfrm>
        </p:grpSpPr>
        <p:sp>
          <p:nvSpPr>
            <p:cNvPr id="49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0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1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52" name="Google Shape;9332;p73"/>
          <p:cNvSpPr/>
          <p:nvPr/>
        </p:nvSpPr>
        <p:spPr>
          <a:xfrm>
            <a:off x="15275825" y="968217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3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52728" y="964657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54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5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6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7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8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7933643" y="10011741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Modélisation</a:t>
            </a:r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 et </a:t>
            </a:r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évaluation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4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2"/>
          <p:cNvSpPr txBox="1">
            <a:spLocks noGrp="1"/>
          </p:cNvSpPr>
          <p:nvPr>
            <p:ph type="title"/>
          </p:nvPr>
        </p:nvSpPr>
        <p:spPr>
          <a:xfrm>
            <a:off x="3636644" y="4222805"/>
            <a:ext cx="10599714" cy="1095216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>
              <a:spcAft>
                <a:spcPts val="3012"/>
              </a:spcAft>
            </a:pPr>
            <a:r>
              <a:rPr lang="fr-FR" sz="6310" dirty="0"/>
              <a:t>Déploiement</a:t>
            </a:r>
            <a:endParaRPr lang="fr-FR" sz="6310" dirty="0"/>
          </a:p>
        </p:txBody>
      </p:sp>
      <p:sp>
        <p:nvSpPr>
          <p:cNvPr id="1317" name="Google Shape;1317;p42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42"/>
          <p:cNvSpPr txBox="1"/>
          <p:nvPr/>
        </p:nvSpPr>
        <p:spPr>
          <a:xfrm>
            <a:off x="17124219" y="9378061"/>
            <a:ext cx="863906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26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0920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6"/>
          <p:cNvSpPr txBox="1"/>
          <p:nvPr/>
        </p:nvSpPr>
        <p:spPr>
          <a:xfrm>
            <a:off x="17369525" y="9564715"/>
            <a:ext cx="792705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27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64" name="Google Shape;1364;p46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46"/>
          <p:cNvSpPr txBox="1">
            <a:spLocks noGrp="1"/>
          </p:cNvSpPr>
          <p:nvPr>
            <p:ph type="title"/>
          </p:nvPr>
        </p:nvSpPr>
        <p:spPr>
          <a:xfrm>
            <a:off x="2238507" y="719817"/>
            <a:ext cx="14956912" cy="1283276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r>
              <a:rPr lang="fr" sz="4590"/>
              <a:t>Identification des acteurs</a:t>
            </a:r>
            <a:endParaRPr sz="4590"/>
          </a:p>
        </p:txBody>
      </p:sp>
      <p:sp>
        <p:nvSpPr>
          <p:cNvPr id="1366" name="Google Shape;1366;p46"/>
          <p:cNvSpPr txBox="1">
            <a:spLocks noGrp="1"/>
          </p:cNvSpPr>
          <p:nvPr>
            <p:ph type="subTitle" idx="1"/>
          </p:nvPr>
        </p:nvSpPr>
        <p:spPr>
          <a:xfrm>
            <a:off x="5766063" y="5844091"/>
            <a:ext cx="3359071" cy="870579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0" indent="0">
              <a:spcAft>
                <a:spcPts val="3012"/>
              </a:spcAft>
            </a:pPr>
            <a:r>
              <a:rPr lang="fr" sz="3442" dirty="0">
                <a:solidFill>
                  <a:schemeClr val="accent1"/>
                </a:solidFill>
              </a:rPr>
              <a:t>Risk manager</a:t>
            </a:r>
            <a:endParaRPr sz="3442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56" y="3664483"/>
            <a:ext cx="1868882" cy="1868882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15" idx="6"/>
          </p:cNvCxnSpPr>
          <p:nvPr/>
        </p:nvCxnSpPr>
        <p:spPr>
          <a:xfrm>
            <a:off x="2751468" y="982696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2382951" y="95456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1" name="Flowchart: Connector 10"/>
          <p:cNvSpPr/>
          <p:nvPr/>
        </p:nvSpPr>
        <p:spPr>
          <a:xfrm>
            <a:off x="4962583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2" name="Flowchart: Connector 11"/>
          <p:cNvSpPr/>
          <p:nvPr/>
        </p:nvSpPr>
        <p:spPr>
          <a:xfrm>
            <a:off x="7542215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3" name="Flowchart: Connector 12"/>
          <p:cNvSpPr/>
          <p:nvPr/>
        </p:nvSpPr>
        <p:spPr>
          <a:xfrm>
            <a:off x="10121849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4" name="Flowchart: Connector 13"/>
          <p:cNvSpPr/>
          <p:nvPr/>
        </p:nvSpPr>
        <p:spPr>
          <a:xfrm>
            <a:off x="12526049" y="951310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5" name="Flowchart: Connector 14"/>
          <p:cNvSpPr/>
          <p:nvPr/>
        </p:nvSpPr>
        <p:spPr>
          <a:xfrm>
            <a:off x="15188809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16" name="Google Shape;9697;p74"/>
          <p:cNvGrpSpPr/>
          <p:nvPr/>
        </p:nvGrpSpPr>
        <p:grpSpPr>
          <a:xfrm>
            <a:off x="2483556" y="970771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17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8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9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20" name="Google Shape;9809;p74"/>
          <p:cNvSpPr/>
          <p:nvPr/>
        </p:nvSpPr>
        <p:spPr>
          <a:xfrm>
            <a:off x="7718814" y="972048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21" name="Google Shape;9808;p74"/>
          <p:cNvSpPr/>
          <p:nvPr/>
        </p:nvSpPr>
        <p:spPr>
          <a:xfrm>
            <a:off x="7649468" y="968854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22" name="Google Shape;9000;p72"/>
          <p:cNvGrpSpPr/>
          <p:nvPr/>
        </p:nvGrpSpPr>
        <p:grpSpPr>
          <a:xfrm>
            <a:off x="10241879" y="9684007"/>
            <a:ext cx="318706" cy="282870"/>
            <a:chOff x="2085450" y="2057100"/>
            <a:chExt cx="481900" cy="423500"/>
          </a:xfrm>
          <a:solidFill>
            <a:schemeClr val="accent4">
              <a:lumMod val="50000"/>
            </a:schemeClr>
          </a:solidFill>
        </p:grpSpPr>
        <p:sp>
          <p:nvSpPr>
            <p:cNvPr id="23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9072;p72"/>
          <p:cNvGrpSpPr/>
          <p:nvPr/>
        </p:nvGrpSpPr>
        <p:grpSpPr>
          <a:xfrm>
            <a:off x="12676731" y="9731466"/>
            <a:ext cx="318656" cy="301706"/>
            <a:chOff x="5049725" y="2635825"/>
            <a:chExt cx="481825" cy="451700"/>
          </a:xfrm>
          <a:solidFill>
            <a:schemeClr val="bg1"/>
          </a:solidFill>
        </p:grpSpPr>
        <p:sp>
          <p:nvSpPr>
            <p:cNvPr id="27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8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9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30" name="Google Shape;9332;p73"/>
          <p:cNvSpPr/>
          <p:nvPr/>
        </p:nvSpPr>
        <p:spPr>
          <a:xfrm>
            <a:off x="15309076" y="973164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31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85979" y="969604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32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3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4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5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6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0401248" y="10044909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Déploiement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96272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7"/>
          <p:cNvSpPr txBox="1"/>
          <p:nvPr/>
        </p:nvSpPr>
        <p:spPr>
          <a:xfrm>
            <a:off x="17304743" y="9378061"/>
            <a:ext cx="743099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28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80" name="Google Shape;1380;p47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47"/>
          <p:cNvSpPr txBox="1">
            <a:spLocks noGrp="1"/>
          </p:cNvSpPr>
          <p:nvPr>
            <p:ph type="title"/>
          </p:nvPr>
        </p:nvSpPr>
        <p:spPr>
          <a:xfrm>
            <a:off x="2238507" y="719817"/>
            <a:ext cx="14956912" cy="1283276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pPr algn="l"/>
            <a:r>
              <a:rPr lang="fr" sz="4590">
                <a:solidFill>
                  <a:schemeClr val="dk1"/>
                </a:solidFill>
              </a:rPr>
              <a:t>Besoins fonctionnels</a:t>
            </a:r>
            <a:endParaRPr sz="4590">
              <a:solidFill>
                <a:schemeClr val="dk1"/>
              </a:solidFill>
            </a:endParaRPr>
          </a:p>
        </p:txBody>
      </p:sp>
      <p:pic>
        <p:nvPicPr>
          <p:cNvPr id="1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062328" y="3398331"/>
            <a:ext cx="759016" cy="7590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98457" y="3471512"/>
            <a:ext cx="884459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8"/>
              </a:lnSpc>
            </a:pPr>
            <a:r>
              <a:rPr lang="en-US" sz="3442" spc="131" dirty="0" err="1">
                <a:solidFill>
                  <a:srgbClr val="191919"/>
                </a:solidFill>
                <a:latin typeface="Source Serif Pro Bold"/>
              </a:rPr>
              <a:t>S’authentifier</a:t>
            </a:r>
            <a:endParaRPr lang="en-US" sz="3442" spc="131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11669" y="4584981"/>
            <a:ext cx="831397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8"/>
              </a:lnSpc>
            </a:pPr>
            <a:r>
              <a:rPr lang="en-US" sz="3442" spc="131" dirty="0">
                <a:solidFill>
                  <a:srgbClr val="191919"/>
                </a:solidFill>
                <a:latin typeface="Source Serif Pro Bold"/>
              </a:rPr>
              <a:t>Charger les </a:t>
            </a:r>
            <a:r>
              <a:rPr lang="en-US" sz="3442" spc="131" dirty="0" err="1">
                <a:solidFill>
                  <a:srgbClr val="191919"/>
                </a:solidFill>
                <a:latin typeface="Source Serif Pro Bold"/>
              </a:rPr>
              <a:t>demandes</a:t>
            </a:r>
            <a:r>
              <a:rPr lang="en-US" sz="3442" spc="131" dirty="0">
                <a:solidFill>
                  <a:srgbClr val="191919"/>
                </a:solidFill>
                <a:latin typeface="Source Serif Pro Bold"/>
              </a:rPr>
              <a:t> de credits </a:t>
            </a:r>
            <a:endParaRPr lang="en-US" sz="3442" spc="131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87520" y="5545805"/>
            <a:ext cx="1169815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8"/>
              </a:lnSpc>
            </a:pPr>
            <a:r>
              <a:rPr lang="fr-FR" sz="3442" spc="131" dirty="0">
                <a:solidFill>
                  <a:srgbClr val="191919"/>
                </a:solidFill>
                <a:latin typeface="Source Serif Pro Bold"/>
              </a:rPr>
              <a:t>Consulter le rapport d’EDA d’un fichier exporté</a:t>
            </a:r>
            <a:endParaRPr lang="en-US" sz="3442" spc="131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5827" y="6711786"/>
            <a:ext cx="1124985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8"/>
              </a:lnSpc>
            </a:pPr>
            <a:r>
              <a:rPr lang="fr-FR" sz="3442" spc="131" dirty="0">
                <a:solidFill>
                  <a:srgbClr val="191919"/>
                </a:solidFill>
                <a:latin typeface="Source Serif Pro Bold"/>
              </a:rPr>
              <a:t>Prédire le risque d’une demande de crédit</a:t>
            </a:r>
            <a:endParaRPr lang="en-US" sz="3442" spc="131" dirty="0">
              <a:solidFill>
                <a:srgbClr val="191919"/>
              </a:solidFill>
              <a:latin typeface="Source Serif Pro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062328" y="4514810"/>
            <a:ext cx="759016" cy="75901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062328" y="5625335"/>
            <a:ext cx="759016" cy="75901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062328" y="6711783"/>
            <a:ext cx="759016" cy="759016"/>
          </a:xfrm>
          <a:prstGeom prst="rect">
            <a:avLst/>
          </a:prstGeom>
        </p:spPr>
      </p:pic>
      <p:cxnSp>
        <p:nvCxnSpPr>
          <p:cNvPr id="48" name="Straight Connector 47"/>
          <p:cNvCxnSpPr>
            <a:endCxn id="54" idx="6"/>
          </p:cNvCxnSpPr>
          <p:nvPr/>
        </p:nvCxnSpPr>
        <p:spPr>
          <a:xfrm>
            <a:off x="2751468" y="982696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lowchart: Connector 48"/>
          <p:cNvSpPr/>
          <p:nvPr/>
        </p:nvSpPr>
        <p:spPr>
          <a:xfrm>
            <a:off x="2382951" y="95456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0" name="Flowchart: Connector 49"/>
          <p:cNvSpPr/>
          <p:nvPr/>
        </p:nvSpPr>
        <p:spPr>
          <a:xfrm>
            <a:off x="4962583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1" name="Flowchart: Connector 50"/>
          <p:cNvSpPr/>
          <p:nvPr/>
        </p:nvSpPr>
        <p:spPr>
          <a:xfrm>
            <a:off x="7542215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2" name="Flowchart: Connector 51"/>
          <p:cNvSpPr/>
          <p:nvPr/>
        </p:nvSpPr>
        <p:spPr>
          <a:xfrm>
            <a:off x="10121849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3" name="Flowchart: Connector 52"/>
          <p:cNvSpPr/>
          <p:nvPr/>
        </p:nvSpPr>
        <p:spPr>
          <a:xfrm>
            <a:off x="12526049" y="951310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54" name="Flowchart: Connector 53"/>
          <p:cNvSpPr/>
          <p:nvPr/>
        </p:nvSpPr>
        <p:spPr>
          <a:xfrm>
            <a:off x="15188809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55" name="Google Shape;9697;p74"/>
          <p:cNvGrpSpPr/>
          <p:nvPr/>
        </p:nvGrpSpPr>
        <p:grpSpPr>
          <a:xfrm>
            <a:off x="2483556" y="970771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56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7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8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59" name="Google Shape;9809;p74"/>
          <p:cNvSpPr/>
          <p:nvPr/>
        </p:nvSpPr>
        <p:spPr>
          <a:xfrm>
            <a:off x="7718814" y="972048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60" name="Google Shape;9808;p74"/>
          <p:cNvSpPr/>
          <p:nvPr/>
        </p:nvSpPr>
        <p:spPr>
          <a:xfrm>
            <a:off x="7649468" y="968854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61" name="Google Shape;9000;p72"/>
          <p:cNvGrpSpPr/>
          <p:nvPr/>
        </p:nvGrpSpPr>
        <p:grpSpPr>
          <a:xfrm>
            <a:off x="10241879" y="9684007"/>
            <a:ext cx="318706" cy="282870"/>
            <a:chOff x="2085450" y="2057100"/>
            <a:chExt cx="481900" cy="423500"/>
          </a:xfrm>
          <a:solidFill>
            <a:schemeClr val="accent4">
              <a:lumMod val="50000"/>
            </a:schemeClr>
          </a:solidFill>
        </p:grpSpPr>
        <p:sp>
          <p:nvSpPr>
            <p:cNvPr id="62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3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4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65" name="Google Shape;9072;p72"/>
          <p:cNvGrpSpPr/>
          <p:nvPr/>
        </p:nvGrpSpPr>
        <p:grpSpPr>
          <a:xfrm>
            <a:off x="12676731" y="9731466"/>
            <a:ext cx="318656" cy="301706"/>
            <a:chOff x="5049725" y="2635825"/>
            <a:chExt cx="481825" cy="451700"/>
          </a:xfrm>
          <a:solidFill>
            <a:schemeClr val="bg1"/>
          </a:solidFill>
        </p:grpSpPr>
        <p:sp>
          <p:nvSpPr>
            <p:cNvPr id="66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7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8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69" name="Google Shape;9332;p73"/>
          <p:cNvSpPr/>
          <p:nvPr/>
        </p:nvSpPr>
        <p:spPr>
          <a:xfrm>
            <a:off x="15309076" y="973164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70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85979" y="969604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71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2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3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4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5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10401248" y="10044909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Déploiement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3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43"/>
          <p:cNvSpPr txBox="1"/>
          <p:nvPr/>
        </p:nvSpPr>
        <p:spPr>
          <a:xfrm>
            <a:off x="17299876" y="9513102"/>
            <a:ext cx="897508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29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399483" y="3270420"/>
            <a:ext cx="17489034" cy="3337790"/>
          </a:xfrm>
          <a:prstGeom prst="rect">
            <a:avLst/>
          </a:prstGeom>
          <a:solidFill>
            <a:srgbClr val="427C90">
              <a:alpha val="52970"/>
            </a:srgbClr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lang="fr-FR" sz="258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22" name="Google Shape;1267;p3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r>
              <a:rPr lang="fr" sz="4590" dirty="0"/>
              <a:t>Besoins non fonctionnels</a:t>
            </a:r>
            <a:endParaRPr lang="fr-FR" sz="4590" dirty="0"/>
          </a:p>
        </p:txBody>
      </p:sp>
      <p:sp>
        <p:nvSpPr>
          <p:cNvPr id="28" name="Google Shape;1264;p38"/>
          <p:cNvSpPr/>
          <p:nvPr/>
        </p:nvSpPr>
        <p:spPr>
          <a:xfrm>
            <a:off x="1924981" y="2617607"/>
            <a:ext cx="3937615" cy="6453638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29" name="Google Shape;1264;p38"/>
          <p:cNvSpPr/>
          <p:nvPr/>
        </p:nvSpPr>
        <p:spPr>
          <a:xfrm>
            <a:off x="7632402" y="2617607"/>
            <a:ext cx="3937615" cy="6453638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3" name="Google Shape;1264;p38"/>
          <p:cNvSpPr/>
          <p:nvPr/>
        </p:nvSpPr>
        <p:spPr>
          <a:xfrm>
            <a:off x="13339822" y="2617607"/>
            <a:ext cx="3937615" cy="6453638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4" name="Google Shape;1388;p48"/>
          <p:cNvSpPr txBox="1">
            <a:spLocks/>
          </p:cNvSpPr>
          <p:nvPr/>
        </p:nvSpPr>
        <p:spPr>
          <a:xfrm>
            <a:off x="2048915" y="6962300"/>
            <a:ext cx="3813676" cy="87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pPr>
              <a:spcAft>
                <a:spcPts val="3012"/>
              </a:spcAft>
            </a:pPr>
            <a:r>
              <a:rPr lang="fr-FR" sz="3012" b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Ergonomie</a:t>
            </a:r>
            <a:endParaRPr lang="fr-FR" sz="3012" b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1389;p48"/>
          <p:cNvSpPr txBox="1">
            <a:spLocks/>
          </p:cNvSpPr>
          <p:nvPr/>
        </p:nvSpPr>
        <p:spPr>
          <a:xfrm>
            <a:off x="7756336" y="7009025"/>
            <a:ext cx="3813676" cy="87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pPr>
              <a:spcAft>
                <a:spcPts val="3012"/>
              </a:spcAft>
            </a:pPr>
            <a:r>
              <a:rPr lang="fr-FR" sz="301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Performance</a:t>
            </a:r>
            <a:endParaRPr lang="fr-FR" sz="301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6" name="Google Shape;1390;p48"/>
          <p:cNvSpPr txBox="1">
            <a:spLocks/>
          </p:cNvSpPr>
          <p:nvPr/>
        </p:nvSpPr>
        <p:spPr>
          <a:xfrm>
            <a:off x="13401791" y="7009025"/>
            <a:ext cx="3813676" cy="87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Deca SemiBold"/>
              <a:buNone/>
              <a:defRPr sz="7001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pPr>
              <a:spcAft>
                <a:spcPts val="3012"/>
              </a:spcAft>
            </a:pPr>
            <a:r>
              <a:rPr lang="fr-FR" sz="3012" b="1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Extensibilité</a:t>
            </a:r>
            <a:endParaRPr lang="fr-FR" sz="3012" b="1" dirty="0">
              <a:solidFill>
                <a:schemeClr val="dk2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7" name="Google Shape;1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343" y="3661294"/>
            <a:ext cx="2162820" cy="216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8226" y="3997081"/>
            <a:ext cx="1880803" cy="188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39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0167" y="3661293"/>
            <a:ext cx="2342699" cy="234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Straight Connector 20"/>
          <p:cNvCxnSpPr>
            <a:endCxn id="32" idx="6"/>
          </p:cNvCxnSpPr>
          <p:nvPr/>
        </p:nvCxnSpPr>
        <p:spPr>
          <a:xfrm>
            <a:off x="2751468" y="982696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lowchart: Connector 22"/>
          <p:cNvSpPr/>
          <p:nvPr/>
        </p:nvSpPr>
        <p:spPr>
          <a:xfrm>
            <a:off x="2382951" y="95456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4" name="Flowchart: Connector 23"/>
          <p:cNvSpPr/>
          <p:nvPr/>
        </p:nvSpPr>
        <p:spPr>
          <a:xfrm>
            <a:off x="4962583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5" name="Flowchart: Connector 24"/>
          <p:cNvSpPr/>
          <p:nvPr/>
        </p:nvSpPr>
        <p:spPr>
          <a:xfrm>
            <a:off x="7542215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6" name="Flowchart: Connector 25"/>
          <p:cNvSpPr/>
          <p:nvPr/>
        </p:nvSpPr>
        <p:spPr>
          <a:xfrm>
            <a:off x="10121849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7" name="Flowchart: Connector 26"/>
          <p:cNvSpPr/>
          <p:nvPr/>
        </p:nvSpPr>
        <p:spPr>
          <a:xfrm>
            <a:off x="12526049" y="951310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2" name="Flowchart: Connector 31"/>
          <p:cNvSpPr/>
          <p:nvPr/>
        </p:nvSpPr>
        <p:spPr>
          <a:xfrm>
            <a:off x="15188809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33" name="Google Shape;9697;p74"/>
          <p:cNvGrpSpPr/>
          <p:nvPr/>
        </p:nvGrpSpPr>
        <p:grpSpPr>
          <a:xfrm>
            <a:off x="2483556" y="970771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35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7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8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39" name="Google Shape;9809;p74"/>
          <p:cNvSpPr/>
          <p:nvPr/>
        </p:nvSpPr>
        <p:spPr>
          <a:xfrm>
            <a:off x="7718814" y="972048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40" name="Google Shape;9808;p74"/>
          <p:cNvSpPr/>
          <p:nvPr/>
        </p:nvSpPr>
        <p:spPr>
          <a:xfrm>
            <a:off x="7649468" y="968854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41" name="Google Shape;9000;p72"/>
          <p:cNvGrpSpPr/>
          <p:nvPr/>
        </p:nvGrpSpPr>
        <p:grpSpPr>
          <a:xfrm>
            <a:off x="10241879" y="9684007"/>
            <a:ext cx="318706" cy="282870"/>
            <a:chOff x="2085450" y="2057100"/>
            <a:chExt cx="481900" cy="423500"/>
          </a:xfrm>
          <a:solidFill>
            <a:schemeClr val="accent4">
              <a:lumMod val="50000"/>
            </a:schemeClr>
          </a:solidFill>
        </p:grpSpPr>
        <p:sp>
          <p:nvSpPr>
            <p:cNvPr id="42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3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4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45" name="Google Shape;9072;p72"/>
          <p:cNvGrpSpPr/>
          <p:nvPr/>
        </p:nvGrpSpPr>
        <p:grpSpPr>
          <a:xfrm>
            <a:off x="12676731" y="9731466"/>
            <a:ext cx="318656" cy="301706"/>
            <a:chOff x="5049725" y="2635825"/>
            <a:chExt cx="481825" cy="451700"/>
          </a:xfrm>
          <a:solidFill>
            <a:schemeClr val="bg1"/>
          </a:solidFill>
        </p:grpSpPr>
        <p:sp>
          <p:nvSpPr>
            <p:cNvPr id="46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7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8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49" name="Google Shape;9332;p73"/>
          <p:cNvSpPr/>
          <p:nvPr/>
        </p:nvSpPr>
        <p:spPr>
          <a:xfrm>
            <a:off x="15309076" y="973164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0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85979" y="969604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51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2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3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4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5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10401248" y="10044909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Déploiement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07299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52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52"/>
          <p:cNvSpPr txBox="1">
            <a:spLocks noGrp="1"/>
          </p:cNvSpPr>
          <p:nvPr>
            <p:ph type="title" idx="4294967295"/>
          </p:nvPr>
        </p:nvSpPr>
        <p:spPr>
          <a:xfrm>
            <a:off x="2335155" y="817073"/>
            <a:ext cx="14738729" cy="1283276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r>
              <a:rPr lang="fr" dirty="0"/>
              <a:t>Diagramme de cas </a:t>
            </a:r>
            <a:r>
              <a:rPr lang="fr" dirty="0" smtClean="0"/>
              <a:t>d’utilisation</a:t>
            </a:r>
            <a:endParaRPr dirty="0"/>
          </a:p>
        </p:txBody>
      </p:sp>
      <p:sp>
        <p:nvSpPr>
          <p:cNvPr id="1429" name="Google Shape;1429;p52"/>
          <p:cNvSpPr txBox="1"/>
          <p:nvPr/>
        </p:nvSpPr>
        <p:spPr>
          <a:xfrm>
            <a:off x="17207449" y="9378049"/>
            <a:ext cx="780638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30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66" y="2479880"/>
            <a:ext cx="15477618" cy="7076006"/>
          </a:xfrm>
          <a:prstGeom prst="rect">
            <a:avLst/>
          </a:prstGeom>
        </p:spPr>
      </p:pic>
      <p:sp>
        <p:nvSpPr>
          <p:cNvPr id="8" name="Ellipse 9">
            <a:extLst>
              <a:ext uri="{FF2B5EF4-FFF2-40B4-BE49-F238E27FC236}">
                <a16:creationId xmlns:a16="http://schemas.microsoft.com/office/drawing/2014/main" id="{16966056-8A31-4CEF-BED2-3C7632AC1208}"/>
              </a:ext>
            </a:extLst>
          </p:cNvPr>
          <p:cNvSpPr/>
          <p:nvPr/>
        </p:nvSpPr>
        <p:spPr>
          <a:xfrm>
            <a:off x="3860097" y="2876722"/>
            <a:ext cx="2904236" cy="18641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0"/>
          </a:p>
        </p:txBody>
      </p:sp>
      <p:cxnSp>
        <p:nvCxnSpPr>
          <p:cNvPr id="9" name="Straight Connector 8"/>
          <p:cNvCxnSpPr>
            <a:endCxn id="15" idx="6"/>
          </p:cNvCxnSpPr>
          <p:nvPr/>
        </p:nvCxnSpPr>
        <p:spPr>
          <a:xfrm>
            <a:off x="2751468" y="982696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2382951" y="95456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1" name="Flowchart: Connector 10"/>
          <p:cNvSpPr/>
          <p:nvPr/>
        </p:nvSpPr>
        <p:spPr>
          <a:xfrm>
            <a:off x="4962583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2" name="Flowchart: Connector 11"/>
          <p:cNvSpPr/>
          <p:nvPr/>
        </p:nvSpPr>
        <p:spPr>
          <a:xfrm>
            <a:off x="7542215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3" name="Flowchart: Connector 12"/>
          <p:cNvSpPr/>
          <p:nvPr/>
        </p:nvSpPr>
        <p:spPr>
          <a:xfrm>
            <a:off x="10121849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4" name="Flowchart: Connector 13"/>
          <p:cNvSpPr/>
          <p:nvPr/>
        </p:nvSpPr>
        <p:spPr>
          <a:xfrm>
            <a:off x="12526049" y="951310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5" name="Flowchart: Connector 14"/>
          <p:cNvSpPr/>
          <p:nvPr/>
        </p:nvSpPr>
        <p:spPr>
          <a:xfrm>
            <a:off x="15188809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16" name="Google Shape;9697;p74"/>
          <p:cNvGrpSpPr/>
          <p:nvPr/>
        </p:nvGrpSpPr>
        <p:grpSpPr>
          <a:xfrm>
            <a:off x="2483556" y="970771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17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8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9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20" name="Google Shape;9809;p74"/>
          <p:cNvSpPr/>
          <p:nvPr/>
        </p:nvSpPr>
        <p:spPr>
          <a:xfrm>
            <a:off x="7718814" y="972048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21" name="Google Shape;9808;p74"/>
          <p:cNvSpPr/>
          <p:nvPr/>
        </p:nvSpPr>
        <p:spPr>
          <a:xfrm>
            <a:off x="7649468" y="968854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22" name="Google Shape;9000;p72"/>
          <p:cNvGrpSpPr/>
          <p:nvPr/>
        </p:nvGrpSpPr>
        <p:grpSpPr>
          <a:xfrm>
            <a:off x="10241879" y="9684007"/>
            <a:ext cx="318706" cy="282870"/>
            <a:chOff x="2085450" y="2057100"/>
            <a:chExt cx="481900" cy="423500"/>
          </a:xfrm>
          <a:solidFill>
            <a:schemeClr val="accent4">
              <a:lumMod val="50000"/>
            </a:schemeClr>
          </a:solidFill>
        </p:grpSpPr>
        <p:sp>
          <p:nvSpPr>
            <p:cNvPr id="23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9072;p72"/>
          <p:cNvGrpSpPr/>
          <p:nvPr/>
        </p:nvGrpSpPr>
        <p:grpSpPr>
          <a:xfrm>
            <a:off x="12676731" y="9731466"/>
            <a:ext cx="318656" cy="301706"/>
            <a:chOff x="5049725" y="2635825"/>
            <a:chExt cx="481825" cy="451700"/>
          </a:xfrm>
          <a:solidFill>
            <a:schemeClr val="bg1"/>
          </a:solidFill>
        </p:grpSpPr>
        <p:sp>
          <p:nvSpPr>
            <p:cNvPr id="27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8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9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30" name="Google Shape;9332;p73"/>
          <p:cNvSpPr/>
          <p:nvPr/>
        </p:nvSpPr>
        <p:spPr>
          <a:xfrm>
            <a:off x="15309076" y="973164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31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85979" y="969604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32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3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4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5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6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0401248" y="10044909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Déploiement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37"/>
          <p:cNvSpPr txBox="1">
            <a:spLocks noGrp="1"/>
          </p:cNvSpPr>
          <p:nvPr>
            <p:ph type="title"/>
          </p:nvPr>
        </p:nvSpPr>
        <p:spPr>
          <a:xfrm>
            <a:off x="3541185" y="4919186"/>
            <a:ext cx="10599714" cy="1095216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fr" sz="7173" dirty="0"/>
              <a:t>Introduction</a:t>
            </a:r>
            <a:endParaRPr sz="7173" dirty="0"/>
          </a:p>
        </p:txBody>
      </p:sp>
      <p:sp>
        <p:nvSpPr>
          <p:cNvPr id="1256" name="Google Shape;1256;p37"/>
          <p:cNvSpPr/>
          <p:nvPr/>
        </p:nvSpPr>
        <p:spPr>
          <a:xfrm>
            <a:off x="1562349" y="1189827"/>
            <a:ext cx="262335" cy="5377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05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1</a:t>
            </a:r>
          </a:p>
        </p:txBody>
      </p:sp>
      <p:sp>
        <p:nvSpPr>
          <p:cNvPr id="1257" name="Google Shape;1257;p37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37"/>
          <p:cNvSpPr txBox="1"/>
          <p:nvPr/>
        </p:nvSpPr>
        <p:spPr>
          <a:xfrm>
            <a:off x="17304743" y="9378061"/>
            <a:ext cx="683381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6;p52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27;p52"/>
          <p:cNvSpPr txBox="1">
            <a:spLocks/>
          </p:cNvSpPr>
          <p:nvPr/>
        </p:nvSpPr>
        <p:spPr>
          <a:xfrm>
            <a:off x="2335155" y="817073"/>
            <a:ext cx="15553363" cy="1283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r>
              <a:rPr lang="fr-FR" sz="4304" dirty="0"/>
              <a:t>Diagramme de séquence système </a:t>
            </a:r>
            <a:r>
              <a:rPr lang="fr-FR" sz="4304" dirty="0"/>
              <a:t>du cas d’utilisation «</a:t>
            </a:r>
            <a:r>
              <a:rPr lang="fr-FR" sz="4304" dirty="0"/>
              <a:t>Prédire le </a:t>
            </a:r>
            <a:r>
              <a:rPr lang="fr-FR" sz="4304" dirty="0"/>
              <a:t>risque d’une demande de crédit» </a:t>
            </a:r>
            <a:endParaRPr lang="fr-FR" sz="4304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00" y="1154508"/>
            <a:ext cx="10875302" cy="9132492"/>
          </a:xfrm>
          <a:prstGeom prst="rect">
            <a:avLst/>
          </a:prstGeom>
        </p:spPr>
      </p:pic>
      <p:cxnSp>
        <p:nvCxnSpPr>
          <p:cNvPr id="5" name="Straight Connector 4"/>
          <p:cNvCxnSpPr>
            <a:endCxn id="11" idx="6"/>
          </p:cNvCxnSpPr>
          <p:nvPr/>
        </p:nvCxnSpPr>
        <p:spPr>
          <a:xfrm>
            <a:off x="2751468" y="982696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2382951" y="95456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7" name="Flowchart: Connector 6"/>
          <p:cNvSpPr/>
          <p:nvPr/>
        </p:nvSpPr>
        <p:spPr>
          <a:xfrm>
            <a:off x="4962583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8" name="Flowchart: Connector 7"/>
          <p:cNvSpPr/>
          <p:nvPr/>
        </p:nvSpPr>
        <p:spPr>
          <a:xfrm>
            <a:off x="7542215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9" name="Flowchart: Connector 8"/>
          <p:cNvSpPr/>
          <p:nvPr/>
        </p:nvSpPr>
        <p:spPr>
          <a:xfrm>
            <a:off x="10121849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0" name="Flowchart: Connector 9"/>
          <p:cNvSpPr/>
          <p:nvPr/>
        </p:nvSpPr>
        <p:spPr>
          <a:xfrm>
            <a:off x="12526049" y="951310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1" name="Flowchart: Connector 10"/>
          <p:cNvSpPr/>
          <p:nvPr/>
        </p:nvSpPr>
        <p:spPr>
          <a:xfrm>
            <a:off x="15188809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12" name="Google Shape;9697;p74"/>
          <p:cNvGrpSpPr/>
          <p:nvPr/>
        </p:nvGrpSpPr>
        <p:grpSpPr>
          <a:xfrm>
            <a:off x="2483556" y="970771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13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4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5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16" name="Google Shape;9809;p74"/>
          <p:cNvSpPr/>
          <p:nvPr/>
        </p:nvSpPr>
        <p:spPr>
          <a:xfrm>
            <a:off x="7718814" y="972048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7" name="Google Shape;9808;p74"/>
          <p:cNvSpPr/>
          <p:nvPr/>
        </p:nvSpPr>
        <p:spPr>
          <a:xfrm>
            <a:off x="7649468" y="968854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8" name="Google Shape;9000;p72"/>
          <p:cNvGrpSpPr/>
          <p:nvPr/>
        </p:nvGrpSpPr>
        <p:grpSpPr>
          <a:xfrm>
            <a:off x="10241879" y="9684007"/>
            <a:ext cx="318706" cy="282870"/>
            <a:chOff x="2085450" y="2057100"/>
            <a:chExt cx="481900" cy="423500"/>
          </a:xfrm>
          <a:solidFill>
            <a:schemeClr val="accent4">
              <a:lumMod val="50000"/>
            </a:schemeClr>
          </a:solidFill>
        </p:grpSpPr>
        <p:sp>
          <p:nvSpPr>
            <p:cNvPr id="19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0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1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9072;p72"/>
          <p:cNvGrpSpPr/>
          <p:nvPr/>
        </p:nvGrpSpPr>
        <p:grpSpPr>
          <a:xfrm>
            <a:off x="12676731" y="9731466"/>
            <a:ext cx="318656" cy="301706"/>
            <a:chOff x="5049725" y="2635825"/>
            <a:chExt cx="481825" cy="451700"/>
          </a:xfrm>
          <a:solidFill>
            <a:schemeClr val="bg1"/>
          </a:solidFill>
        </p:grpSpPr>
        <p:sp>
          <p:nvSpPr>
            <p:cNvPr id="23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26" name="Google Shape;9332;p73"/>
          <p:cNvSpPr/>
          <p:nvPr/>
        </p:nvSpPr>
        <p:spPr>
          <a:xfrm>
            <a:off x="15309076" y="973164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27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85979" y="969604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28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9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0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1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2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0401248" y="10044909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Déploiement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34" name="Google Shape;1486;p57"/>
          <p:cNvSpPr txBox="1"/>
          <p:nvPr/>
        </p:nvSpPr>
        <p:spPr>
          <a:xfrm>
            <a:off x="17257887" y="9378049"/>
            <a:ext cx="730288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31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7027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8D2039-43E0-41BD-A585-C1CEC75A7369}"/>
              </a:ext>
            </a:extLst>
          </p:cNvPr>
          <p:cNvSpPr/>
          <p:nvPr/>
        </p:nvSpPr>
        <p:spPr>
          <a:xfrm>
            <a:off x="1312943" y="2687116"/>
            <a:ext cx="3826689" cy="688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1435"/>
              </a:spcAft>
            </a:pPr>
            <a:r>
              <a:rPr lang="fr-FR" sz="2582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Architecture physique</a:t>
            </a:r>
            <a:endParaRPr lang="fr-TN" sz="2582" dirty="0">
              <a:solidFill>
                <a:schemeClr val="dk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E2495-4B61-4472-90E0-84CFE8EC6C7A}"/>
              </a:ext>
            </a:extLst>
          </p:cNvPr>
          <p:cNvSpPr/>
          <p:nvPr/>
        </p:nvSpPr>
        <p:spPr>
          <a:xfrm>
            <a:off x="12971296" y="2804612"/>
            <a:ext cx="3871573" cy="622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1435"/>
              </a:spcAft>
            </a:pPr>
            <a:r>
              <a:rPr lang="fr-FR" sz="2295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</a:rPr>
              <a:t>Outils de développement</a:t>
            </a:r>
            <a:endParaRPr lang="fr-TN" sz="2295" dirty="0">
              <a:solidFill>
                <a:schemeClr val="dk1"/>
              </a:solidFill>
              <a:latin typeface="Lexend Deca SemiBold"/>
              <a:ea typeface="Lexend Deca SemiBold"/>
              <a:cs typeface="Lexend Deca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C88E6A-BBE6-411A-87B9-F91BEB2867B0}"/>
              </a:ext>
            </a:extLst>
          </p:cNvPr>
          <p:cNvSpPr/>
          <p:nvPr/>
        </p:nvSpPr>
        <p:spPr>
          <a:xfrm>
            <a:off x="6333177" y="2839931"/>
            <a:ext cx="5788482" cy="62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435"/>
              </a:spcAft>
            </a:pPr>
            <a:r>
              <a:rPr lang="fr-FR" sz="2295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</a:rPr>
              <a:t>Intégration du </a:t>
            </a:r>
            <a:r>
              <a:rPr lang="fr-FR" sz="2295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</a:rPr>
              <a:t>modèle de </a:t>
            </a:r>
            <a:r>
              <a:rPr lang="fr-FR" sz="2295" dirty="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</a:rPr>
              <a:t>prédiction</a:t>
            </a:r>
            <a:endParaRPr lang="fr-TN" sz="2295" dirty="0">
              <a:solidFill>
                <a:schemeClr val="dk1"/>
              </a:solidFill>
              <a:latin typeface="Lexend Deca SemiBold"/>
              <a:ea typeface="Lexend Deca SemiBold"/>
              <a:cs typeface="Lexend Deca SemiBold"/>
            </a:endParaRPr>
          </a:p>
        </p:txBody>
      </p:sp>
      <p:pic>
        <p:nvPicPr>
          <p:cNvPr id="14" name="Image 50">
            <a:extLst>
              <a:ext uri="{FF2B5EF4-FFF2-40B4-BE49-F238E27FC236}">
                <a16:creationId xmlns:a16="http://schemas.microsoft.com/office/drawing/2014/main" id="{1BC6C155-053B-4D92-8ED6-F49BCD872B8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t="21105" r="41857" b="25880"/>
          <a:stretch/>
        </p:blipFill>
        <p:spPr bwMode="auto">
          <a:xfrm>
            <a:off x="13865872" y="7404929"/>
            <a:ext cx="833462" cy="11723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 52">
            <a:extLst>
              <a:ext uri="{FF2B5EF4-FFF2-40B4-BE49-F238E27FC236}">
                <a16:creationId xmlns:a16="http://schemas.microsoft.com/office/drawing/2014/main" id="{3A085416-BDEC-4FDB-B40B-473211716D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280">
            <a:off x="15411710" y="6934519"/>
            <a:ext cx="2254446" cy="1224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rapezoid 13">
            <a:extLst>
              <a:ext uri="{FF2B5EF4-FFF2-40B4-BE49-F238E27FC236}">
                <a16:creationId xmlns:a16="http://schemas.microsoft.com/office/drawing/2014/main" id="{CD5AC3D6-A47C-4AEF-95A0-0348E0041B26}"/>
              </a:ext>
            </a:extLst>
          </p:cNvPr>
          <p:cNvSpPr/>
          <p:nvPr/>
        </p:nvSpPr>
        <p:spPr>
          <a:xfrm>
            <a:off x="2880261" y="2119924"/>
            <a:ext cx="692061" cy="585179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4890" tIns="87445" rIns="174890" bIns="874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59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60" y="3104829"/>
            <a:ext cx="5954326" cy="59148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2" y="4477591"/>
            <a:ext cx="5622414" cy="46367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9646">
            <a:off x="13249437" y="4916278"/>
            <a:ext cx="4395276" cy="21976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7380">
            <a:off x="14832434" y="3462809"/>
            <a:ext cx="2945527" cy="22091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7" r="20454"/>
          <a:stretch/>
        </p:blipFill>
        <p:spPr>
          <a:xfrm rot="20545093">
            <a:off x="13102680" y="4077863"/>
            <a:ext cx="1313324" cy="1335713"/>
          </a:xfrm>
          <a:prstGeom prst="rect">
            <a:avLst/>
          </a:prstGeom>
        </p:spPr>
      </p:pic>
      <p:sp>
        <p:nvSpPr>
          <p:cNvPr id="28" name="Round Same Side Corner Rectangle 6">
            <a:extLst>
              <a:ext uri="{FF2B5EF4-FFF2-40B4-BE49-F238E27FC236}">
                <a16:creationId xmlns:a16="http://schemas.microsoft.com/office/drawing/2014/main" id="{25F9DECA-9A49-4756-8CC3-2E1ADDD60F33}"/>
              </a:ext>
            </a:extLst>
          </p:cNvPr>
          <p:cNvSpPr/>
          <p:nvPr/>
        </p:nvSpPr>
        <p:spPr>
          <a:xfrm rot="2700000">
            <a:off x="14881347" y="1746586"/>
            <a:ext cx="249111" cy="998719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4890" tIns="87445" rIns="174890" bIns="874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590" dirty="0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64A09CFF-B06D-44F5-AD1D-2B35B870B7FD}"/>
              </a:ext>
            </a:extLst>
          </p:cNvPr>
          <p:cNvSpPr>
            <a:spLocks noChangeAspect="1"/>
          </p:cNvSpPr>
          <p:nvPr/>
        </p:nvSpPr>
        <p:spPr>
          <a:xfrm>
            <a:off x="8789659" y="1923007"/>
            <a:ext cx="640524" cy="64587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4890" tIns="87445" rIns="174890" bIns="874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590" dirty="0"/>
          </a:p>
        </p:txBody>
      </p:sp>
      <p:sp>
        <p:nvSpPr>
          <p:cNvPr id="30" name="Google Shape;1462;p56"/>
          <p:cNvSpPr/>
          <p:nvPr/>
        </p:nvSpPr>
        <p:spPr>
          <a:xfrm rot="10800000">
            <a:off x="1165783" y="445214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" name="Straight Connector 30"/>
          <p:cNvCxnSpPr>
            <a:endCxn id="37" idx="6"/>
          </p:cNvCxnSpPr>
          <p:nvPr/>
        </p:nvCxnSpPr>
        <p:spPr>
          <a:xfrm>
            <a:off x="2751468" y="982696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/>
          <p:cNvSpPr/>
          <p:nvPr/>
        </p:nvSpPr>
        <p:spPr>
          <a:xfrm>
            <a:off x="2382951" y="95456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3" name="Flowchart: Connector 32"/>
          <p:cNvSpPr/>
          <p:nvPr/>
        </p:nvSpPr>
        <p:spPr>
          <a:xfrm>
            <a:off x="4962583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4" name="Flowchart: Connector 33"/>
          <p:cNvSpPr/>
          <p:nvPr/>
        </p:nvSpPr>
        <p:spPr>
          <a:xfrm>
            <a:off x="7542215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5" name="Flowchart: Connector 34"/>
          <p:cNvSpPr/>
          <p:nvPr/>
        </p:nvSpPr>
        <p:spPr>
          <a:xfrm>
            <a:off x="10121849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6" name="Flowchart: Connector 35"/>
          <p:cNvSpPr/>
          <p:nvPr/>
        </p:nvSpPr>
        <p:spPr>
          <a:xfrm>
            <a:off x="12526049" y="951310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37" name="Flowchart: Connector 36"/>
          <p:cNvSpPr/>
          <p:nvPr/>
        </p:nvSpPr>
        <p:spPr>
          <a:xfrm>
            <a:off x="15188809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38" name="Google Shape;9697;p74"/>
          <p:cNvGrpSpPr/>
          <p:nvPr/>
        </p:nvGrpSpPr>
        <p:grpSpPr>
          <a:xfrm>
            <a:off x="2483556" y="970771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39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0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1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42" name="Google Shape;9809;p74"/>
          <p:cNvSpPr/>
          <p:nvPr/>
        </p:nvSpPr>
        <p:spPr>
          <a:xfrm>
            <a:off x="7718814" y="972048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43" name="Google Shape;9808;p74"/>
          <p:cNvSpPr/>
          <p:nvPr/>
        </p:nvSpPr>
        <p:spPr>
          <a:xfrm>
            <a:off x="7649468" y="968854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44" name="Google Shape;9000;p72"/>
          <p:cNvGrpSpPr/>
          <p:nvPr/>
        </p:nvGrpSpPr>
        <p:grpSpPr>
          <a:xfrm>
            <a:off x="10241879" y="9684007"/>
            <a:ext cx="318706" cy="282870"/>
            <a:chOff x="2085450" y="2057100"/>
            <a:chExt cx="481900" cy="423500"/>
          </a:xfrm>
          <a:solidFill>
            <a:schemeClr val="accent4">
              <a:lumMod val="50000"/>
            </a:schemeClr>
          </a:solidFill>
        </p:grpSpPr>
        <p:sp>
          <p:nvSpPr>
            <p:cNvPr id="45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6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7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48" name="Google Shape;9072;p72"/>
          <p:cNvGrpSpPr/>
          <p:nvPr/>
        </p:nvGrpSpPr>
        <p:grpSpPr>
          <a:xfrm>
            <a:off x="12676731" y="9731466"/>
            <a:ext cx="318656" cy="301706"/>
            <a:chOff x="5049725" y="2635825"/>
            <a:chExt cx="481825" cy="451700"/>
          </a:xfrm>
          <a:solidFill>
            <a:schemeClr val="bg1"/>
          </a:solidFill>
        </p:grpSpPr>
        <p:sp>
          <p:nvSpPr>
            <p:cNvPr id="49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0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1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52" name="Google Shape;9332;p73"/>
          <p:cNvSpPr/>
          <p:nvPr/>
        </p:nvSpPr>
        <p:spPr>
          <a:xfrm>
            <a:off x="15309076" y="973164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3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85979" y="969604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54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5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6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7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8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10401248" y="10044909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Déploiement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60" name="Google Shape;1486;p57"/>
          <p:cNvSpPr txBox="1"/>
          <p:nvPr/>
        </p:nvSpPr>
        <p:spPr>
          <a:xfrm>
            <a:off x="17257887" y="9378049"/>
            <a:ext cx="730288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32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9440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1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>
            <a:extLst>
              <a:ext uri="{FF2B5EF4-FFF2-40B4-BE49-F238E27FC236}">
                <a16:creationId xmlns:a16="http://schemas.microsoft.com/office/drawing/2014/main" id="{3632E4D4-2660-484A-9B0E-071F4B8EBC9D}"/>
              </a:ext>
            </a:extLst>
          </p:cNvPr>
          <p:cNvGrpSpPr/>
          <p:nvPr/>
        </p:nvGrpSpPr>
        <p:grpSpPr>
          <a:xfrm>
            <a:off x="1546167" y="1802044"/>
            <a:ext cx="16010283" cy="7924191"/>
            <a:chOff x="4761903" y="1772306"/>
            <a:chExt cx="6030273" cy="3497443"/>
          </a:xfrm>
        </p:grpSpPr>
        <p:sp>
          <p:nvSpPr>
            <p:cNvPr id="4" name="Oval 35">
              <a:extLst>
                <a:ext uri="{FF2B5EF4-FFF2-40B4-BE49-F238E27FC236}">
                  <a16:creationId xmlns:a16="http://schemas.microsoft.com/office/drawing/2014/main" id="{38A804F2-9C2D-4BD3-BA8C-B4245DAD8A8A}"/>
                </a:ext>
              </a:extLst>
            </p:cNvPr>
            <p:cNvSpPr/>
            <p:nvPr/>
          </p:nvSpPr>
          <p:spPr>
            <a:xfrm>
              <a:off x="4761903" y="4999473"/>
              <a:ext cx="6030273" cy="270276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1646">
                <a:buClrTx/>
                <a:defRPr/>
              </a:pPr>
              <a:endParaRPr lang="en-US" sz="2582" kern="12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57EE778-C4D3-46A5-923D-68EAF401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139" y="1913333"/>
              <a:ext cx="10008" cy="12317"/>
            </a:xfrm>
            <a:custGeom>
              <a:avLst/>
              <a:gdLst>
                <a:gd name="T0" fmla="*/ 10 w 11"/>
                <a:gd name="T1" fmla="*/ 0 h 13"/>
                <a:gd name="T2" fmla="*/ 4 w 11"/>
                <a:gd name="T3" fmla="*/ 13 h 13"/>
                <a:gd name="T4" fmla="*/ 10 w 11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10" y="0"/>
                  </a:moveTo>
                  <a:cubicBezTo>
                    <a:pt x="11" y="6"/>
                    <a:pt x="9" y="10"/>
                    <a:pt x="4" y="13"/>
                  </a:cubicBezTo>
                  <a:cubicBezTo>
                    <a:pt x="0" y="6"/>
                    <a:pt x="3" y="2"/>
                    <a:pt x="10" y="0"/>
                  </a:cubicBezTo>
                  <a:close/>
                </a:path>
              </a:pathLst>
            </a:custGeom>
            <a:solidFill>
              <a:srgbClr val="8D9A9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131167" tIns="65584" rIns="131167" bIns="65584" numCol="1" anchor="t" anchorCtr="0" compatLnSpc="1">
              <a:prstTxWarp prst="textNoShape">
                <a:avLst/>
              </a:prstTxWarp>
            </a:bodyPr>
            <a:lstStyle/>
            <a:p>
              <a:pPr defTabSz="1311646">
                <a:buClrTx/>
                <a:defRPr/>
              </a:pPr>
              <a:endParaRPr lang="en-US" sz="2582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BA746D1-71B8-4E88-899F-1197CF0D8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9388" y="1913333"/>
              <a:ext cx="11547" cy="12317"/>
            </a:xfrm>
            <a:custGeom>
              <a:avLst/>
              <a:gdLst>
                <a:gd name="T0" fmla="*/ 8 w 12"/>
                <a:gd name="T1" fmla="*/ 13 h 13"/>
                <a:gd name="T2" fmla="*/ 2 w 12"/>
                <a:gd name="T3" fmla="*/ 0 h 13"/>
                <a:gd name="T4" fmla="*/ 8 w 1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3">
                  <a:moveTo>
                    <a:pt x="8" y="13"/>
                  </a:moveTo>
                  <a:cubicBezTo>
                    <a:pt x="2" y="10"/>
                    <a:pt x="0" y="6"/>
                    <a:pt x="2" y="0"/>
                  </a:cubicBezTo>
                  <a:cubicBezTo>
                    <a:pt x="9" y="2"/>
                    <a:pt x="12" y="6"/>
                    <a:pt x="8" y="13"/>
                  </a:cubicBezTo>
                  <a:close/>
                </a:path>
              </a:pathLst>
            </a:custGeom>
            <a:solidFill>
              <a:srgbClr val="8D9A9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131167" tIns="65584" rIns="131167" bIns="65584" numCol="1" anchor="t" anchorCtr="0" compatLnSpc="1">
              <a:prstTxWarp prst="textNoShape">
                <a:avLst/>
              </a:prstTxWarp>
            </a:bodyPr>
            <a:lstStyle/>
            <a:p>
              <a:pPr defTabSz="1311646">
                <a:buClrTx/>
                <a:defRPr/>
              </a:pPr>
              <a:endParaRPr lang="en-US" sz="2582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E8757A7-EBB7-4003-ADCC-E63A215DC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4776" y="1934888"/>
              <a:ext cx="11547" cy="10777"/>
            </a:xfrm>
            <a:custGeom>
              <a:avLst/>
              <a:gdLst>
                <a:gd name="T0" fmla="*/ 6 w 12"/>
                <a:gd name="T1" fmla="*/ 11 h 11"/>
                <a:gd name="T2" fmla="*/ 5 w 12"/>
                <a:gd name="T3" fmla="*/ 0 h 11"/>
                <a:gd name="T4" fmla="*/ 6 w 12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6" y="11"/>
                  </a:moveTo>
                  <a:cubicBezTo>
                    <a:pt x="1" y="8"/>
                    <a:pt x="0" y="4"/>
                    <a:pt x="5" y="0"/>
                  </a:cubicBezTo>
                  <a:cubicBezTo>
                    <a:pt x="10" y="3"/>
                    <a:pt x="12" y="7"/>
                    <a:pt x="6" y="11"/>
                  </a:cubicBezTo>
                  <a:close/>
                </a:path>
              </a:pathLst>
            </a:custGeom>
            <a:solidFill>
              <a:srgbClr val="8D9A9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131167" tIns="65584" rIns="131167" bIns="65584" numCol="1" anchor="t" anchorCtr="0" compatLnSpc="1">
              <a:prstTxWarp prst="textNoShape">
                <a:avLst/>
              </a:prstTxWarp>
            </a:bodyPr>
            <a:lstStyle/>
            <a:p>
              <a:pPr defTabSz="1311646">
                <a:buClrTx/>
                <a:defRPr/>
              </a:pPr>
              <a:endParaRPr lang="en-US" sz="2582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A88CFD1F-197B-44DD-99D2-1885E4C3D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336" y="1964760"/>
              <a:ext cx="4274002" cy="2732836"/>
            </a:xfrm>
            <a:custGeom>
              <a:avLst/>
              <a:gdLst>
                <a:gd name="T0" fmla="*/ 2226 w 4453"/>
                <a:gd name="T1" fmla="*/ 1 h 2847"/>
                <a:gd name="T2" fmla="*/ 4419 w 4453"/>
                <a:gd name="T3" fmla="*/ 0 h 2847"/>
                <a:gd name="T4" fmla="*/ 4453 w 4453"/>
                <a:gd name="T5" fmla="*/ 35 h 2847"/>
                <a:gd name="T6" fmla="*/ 4453 w 4453"/>
                <a:gd name="T7" fmla="*/ 2813 h 2847"/>
                <a:gd name="T8" fmla="*/ 4419 w 4453"/>
                <a:gd name="T9" fmla="*/ 2847 h 2847"/>
                <a:gd name="T10" fmla="*/ 39 w 4453"/>
                <a:gd name="T11" fmla="*/ 2847 h 2847"/>
                <a:gd name="T12" fmla="*/ 0 w 4453"/>
                <a:gd name="T13" fmla="*/ 2808 h 2847"/>
                <a:gd name="T14" fmla="*/ 0 w 4453"/>
                <a:gd name="T15" fmla="*/ 35 h 2847"/>
                <a:gd name="T16" fmla="*/ 34 w 4453"/>
                <a:gd name="T17" fmla="*/ 0 h 2847"/>
                <a:gd name="T18" fmla="*/ 2226 w 4453"/>
                <a:gd name="T19" fmla="*/ 1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53" h="2847">
                  <a:moveTo>
                    <a:pt x="2226" y="1"/>
                  </a:moveTo>
                  <a:cubicBezTo>
                    <a:pt x="2957" y="1"/>
                    <a:pt x="3688" y="1"/>
                    <a:pt x="4419" y="0"/>
                  </a:cubicBezTo>
                  <a:cubicBezTo>
                    <a:pt x="4447" y="0"/>
                    <a:pt x="4453" y="7"/>
                    <a:pt x="4453" y="35"/>
                  </a:cubicBezTo>
                  <a:cubicBezTo>
                    <a:pt x="4452" y="961"/>
                    <a:pt x="4452" y="1887"/>
                    <a:pt x="4453" y="2813"/>
                  </a:cubicBezTo>
                  <a:cubicBezTo>
                    <a:pt x="4453" y="2840"/>
                    <a:pt x="4446" y="2847"/>
                    <a:pt x="4419" y="2847"/>
                  </a:cubicBezTo>
                  <a:cubicBezTo>
                    <a:pt x="2959" y="2847"/>
                    <a:pt x="1499" y="2847"/>
                    <a:pt x="39" y="2847"/>
                  </a:cubicBezTo>
                  <a:cubicBezTo>
                    <a:pt x="0" y="2847"/>
                    <a:pt x="0" y="2847"/>
                    <a:pt x="0" y="2808"/>
                  </a:cubicBezTo>
                  <a:cubicBezTo>
                    <a:pt x="0" y="1884"/>
                    <a:pt x="0" y="959"/>
                    <a:pt x="0" y="35"/>
                  </a:cubicBezTo>
                  <a:cubicBezTo>
                    <a:pt x="0" y="8"/>
                    <a:pt x="5" y="0"/>
                    <a:pt x="34" y="0"/>
                  </a:cubicBezTo>
                  <a:cubicBezTo>
                    <a:pt x="765" y="1"/>
                    <a:pt x="1495" y="1"/>
                    <a:pt x="22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131167" tIns="65584" rIns="131167" bIns="65584" numCol="1" anchor="t" anchorCtr="0" compatLnSpc="1">
              <a:prstTxWarp prst="textNoShape">
                <a:avLst/>
              </a:prstTxWarp>
            </a:bodyPr>
            <a:lstStyle/>
            <a:p>
              <a:pPr defTabSz="1311646">
                <a:buClrTx/>
                <a:defRPr/>
              </a:pPr>
              <a:endParaRPr lang="en-US" sz="2582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1B4F68C1-9ABE-4669-B67B-F71285BF6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0566" y="5033386"/>
              <a:ext cx="2310" cy="3079"/>
            </a:xfrm>
            <a:custGeom>
              <a:avLst/>
              <a:gdLst>
                <a:gd name="T0" fmla="*/ 0 w 2"/>
                <a:gd name="T1" fmla="*/ 3 h 3"/>
                <a:gd name="T2" fmla="*/ 1 w 2"/>
                <a:gd name="T3" fmla="*/ 2 h 3"/>
                <a:gd name="T4" fmla="*/ 2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5F6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131167" tIns="65584" rIns="131167" bIns="65584" numCol="1" anchor="t" anchorCtr="0" compatLnSpc="1">
              <a:prstTxWarp prst="textNoShape">
                <a:avLst/>
              </a:prstTxWarp>
            </a:bodyPr>
            <a:lstStyle/>
            <a:p>
              <a:pPr defTabSz="1311646">
                <a:buClrTx/>
                <a:defRPr/>
              </a:pPr>
              <a:endParaRPr lang="en-US" sz="2582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9B6DAE72-8F55-449B-AD17-AF530A166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198" y="5033386"/>
              <a:ext cx="2310" cy="1540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5F6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131167" tIns="65584" rIns="131167" bIns="65584" numCol="1" anchor="t" anchorCtr="0" compatLnSpc="1">
              <a:prstTxWarp prst="textNoShape">
                <a:avLst/>
              </a:prstTxWarp>
            </a:bodyPr>
            <a:lstStyle/>
            <a:p>
              <a:pPr defTabSz="1311646">
                <a:buClrTx/>
                <a:defRPr/>
              </a:pPr>
              <a:endParaRPr lang="en-US" sz="2582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45">
              <a:extLst>
                <a:ext uri="{FF2B5EF4-FFF2-40B4-BE49-F238E27FC236}">
                  <a16:creationId xmlns:a16="http://schemas.microsoft.com/office/drawing/2014/main" id="{36BAEFE8-A66B-48C0-95AD-97893898FAC9}"/>
                </a:ext>
              </a:extLst>
            </p:cNvPr>
            <p:cNvGrpSpPr/>
            <p:nvPr/>
          </p:nvGrpSpPr>
          <p:grpSpPr>
            <a:xfrm>
              <a:off x="4860810" y="1772306"/>
              <a:ext cx="5787454" cy="3331133"/>
              <a:chOff x="796810" y="2236457"/>
              <a:chExt cx="5787454" cy="3331133"/>
            </a:xfrm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4AA0CE75-9BF4-4975-852C-48BB0B2A83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4139" y="2236457"/>
                <a:ext cx="4719724" cy="3117743"/>
              </a:xfrm>
              <a:custGeom>
                <a:avLst/>
                <a:gdLst>
                  <a:gd name="T0" fmla="*/ 4914 w 4918"/>
                  <a:gd name="T1" fmla="*/ 178 h 3248"/>
                  <a:gd name="T2" fmla="*/ 4915 w 4918"/>
                  <a:gd name="T3" fmla="*/ 713 h 3248"/>
                  <a:gd name="T4" fmla="*/ 4915 w 4918"/>
                  <a:gd name="T5" fmla="*/ 2133 h 3248"/>
                  <a:gd name="T6" fmla="*/ 4918 w 4918"/>
                  <a:gd name="T7" fmla="*/ 3248 h 3248"/>
                  <a:gd name="T8" fmla="*/ 1 w 4918"/>
                  <a:gd name="T9" fmla="*/ 3248 h 3248"/>
                  <a:gd name="T10" fmla="*/ 1 w 4918"/>
                  <a:gd name="T11" fmla="*/ 2183 h 3248"/>
                  <a:gd name="T12" fmla="*/ 0 w 4918"/>
                  <a:gd name="T13" fmla="*/ 229 h 3248"/>
                  <a:gd name="T14" fmla="*/ 8 w 4918"/>
                  <a:gd name="T15" fmla="*/ 157 h 3248"/>
                  <a:gd name="T16" fmla="*/ 14 w 4918"/>
                  <a:gd name="T17" fmla="*/ 143 h 3248"/>
                  <a:gd name="T18" fmla="*/ 141 w 4918"/>
                  <a:gd name="T19" fmla="*/ 12 h 3248"/>
                  <a:gd name="T20" fmla="*/ 218 w 4918"/>
                  <a:gd name="T21" fmla="*/ 0 h 3248"/>
                  <a:gd name="T22" fmla="*/ 4712 w 4918"/>
                  <a:gd name="T23" fmla="*/ 1 h 3248"/>
                  <a:gd name="T24" fmla="*/ 4905 w 4918"/>
                  <a:gd name="T25" fmla="*/ 143 h 3248"/>
                  <a:gd name="T26" fmla="*/ 4911 w 4918"/>
                  <a:gd name="T27" fmla="*/ 157 h 3248"/>
                  <a:gd name="T28" fmla="*/ 4913 w 4918"/>
                  <a:gd name="T29" fmla="*/ 167 h 3248"/>
                  <a:gd name="T30" fmla="*/ 4914 w 4918"/>
                  <a:gd name="T31" fmla="*/ 178 h 3248"/>
                  <a:gd name="T32" fmla="*/ 2459 w 4918"/>
                  <a:gd name="T33" fmla="*/ 201 h 3248"/>
                  <a:gd name="T34" fmla="*/ 267 w 4918"/>
                  <a:gd name="T35" fmla="*/ 200 h 3248"/>
                  <a:gd name="T36" fmla="*/ 233 w 4918"/>
                  <a:gd name="T37" fmla="*/ 235 h 3248"/>
                  <a:gd name="T38" fmla="*/ 233 w 4918"/>
                  <a:gd name="T39" fmla="*/ 3008 h 3248"/>
                  <a:gd name="T40" fmla="*/ 272 w 4918"/>
                  <a:gd name="T41" fmla="*/ 3047 h 3248"/>
                  <a:gd name="T42" fmla="*/ 4652 w 4918"/>
                  <a:gd name="T43" fmla="*/ 3047 h 3248"/>
                  <a:gd name="T44" fmla="*/ 4686 w 4918"/>
                  <a:gd name="T45" fmla="*/ 3013 h 3248"/>
                  <a:gd name="T46" fmla="*/ 4686 w 4918"/>
                  <a:gd name="T47" fmla="*/ 235 h 3248"/>
                  <a:gd name="T48" fmla="*/ 4652 w 4918"/>
                  <a:gd name="T49" fmla="*/ 200 h 3248"/>
                  <a:gd name="T50" fmla="*/ 2459 w 4918"/>
                  <a:gd name="T51" fmla="*/ 201 h 3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18" h="3248">
                    <a:moveTo>
                      <a:pt x="4914" y="178"/>
                    </a:moveTo>
                    <a:cubicBezTo>
                      <a:pt x="4914" y="356"/>
                      <a:pt x="4915" y="535"/>
                      <a:pt x="4915" y="713"/>
                    </a:cubicBezTo>
                    <a:cubicBezTo>
                      <a:pt x="4915" y="1187"/>
                      <a:pt x="4915" y="1660"/>
                      <a:pt x="4915" y="2133"/>
                    </a:cubicBezTo>
                    <a:cubicBezTo>
                      <a:pt x="4916" y="2491"/>
                      <a:pt x="4918" y="3248"/>
                      <a:pt x="4918" y="3248"/>
                    </a:cubicBezTo>
                    <a:cubicBezTo>
                      <a:pt x="1" y="3248"/>
                      <a:pt x="1" y="3248"/>
                      <a:pt x="1" y="3248"/>
                    </a:cubicBezTo>
                    <a:cubicBezTo>
                      <a:pt x="1" y="2893"/>
                      <a:pt x="1" y="2537"/>
                      <a:pt x="1" y="2183"/>
                    </a:cubicBezTo>
                    <a:cubicBezTo>
                      <a:pt x="1" y="1532"/>
                      <a:pt x="1" y="880"/>
                      <a:pt x="0" y="229"/>
                    </a:cubicBezTo>
                    <a:cubicBezTo>
                      <a:pt x="0" y="205"/>
                      <a:pt x="2" y="181"/>
                      <a:pt x="8" y="157"/>
                    </a:cubicBezTo>
                    <a:cubicBezTo>
                      <a:pt x="13" y="154"/>
                      <a:pt x="15" y="150"/>
                      <a:pt x="14" y="143"/>
                    </a:cubicBezTo>
                    <a:cubicBezTo>
                      <a:pt x="33" y="77"/>
                      <a:pt x="77" y="34"/>
                      <a:pt x="141" y="12"/>
                    </a:cubicBezTo>
                    <a:cubicBezTo>
                      <a:pt x="166" y="3"/>
                      <a:pt x="191" y="0"/>
                      <a:pt x="218" y="0"/>
                    </a:cubicBezTo>
                    <a:cubicBezTo>
                      <a:pt x="1716" y="1"/>
                      <a:pt x="3214" y="1"/>
                      <a:pt x="4712" y="1"/>
                    </a:cubicBezTo>
                    <a:cubicBezTo>
                      <a:pt x="4802" y="1"/>
                      <a:pt x="4888" y="64"/>
                      <a:pt x="4905" y="143"/>
                    </a:cubicBezTo>
                    <a:cubicBezTo>
                      <a:pt x="4903" y="150"/>
                      <a:pt x="4905" y="154"/>
                      <a:pt x="4911" y="157"/>
                    </a:cubicBezTo>
                    <a:cubicBezTo>
                      <a:pt x="4911" y="160"/>
                      <a:pt x="4912" y="164"/>
                      <a:pt x="4913" y="167"/>
                    </a:cubicBezTo>
                    <a:cubicBezTo>
                      <a:pt x="4908" y="171"/>
                      <a:pt x="4909" y="175"/>
                      <a:pt x="4914" y="178"/>
                    </a:cubicBezTo>
                    <a:close/>
                    <a:moveTo>
                      <a:pt x="2459" y="201"/>
                    </a:moveTo>
                    <a:cubicBezTo>
                      <a:pt x="1728" y="201"/>
                      <a:pt x="998" y="201"/>
                      <a:pt x="267" y="200"/>
                    </a:cubicBezTo>
                    <a:cubicBezTo>
                      <a:pt x="238" y="200"/>
                      <a:pt x="233" y="208"/>
                      <a:pt x="233" y="235"/>
                    </a:cubicBezTo>
                    <a:cubicBezTo>
                      <a:pt x="233" y="1159"/>
                      <a:pt x="233" y="2084"/>
                      <a:pt x="233" y="3008"/>
                    </a:cubicBezTo>
                    <a:cubicBezTo>
                      <a:pt x="233" y="3047"/>
                      <a:pt x="233" y="3047"/>
                      <a:pt x="272" y="3047"/>
                    </a:cubicBezTo>
                    <a:cubicBezTo>
                      <a:pt x="1732" y="3047"/>
                      <a:pt x="3192" y="3047"/>
                      <a:pt x="4652" y="3047"/>
                    </a:cubicBezTo>
                    <a:cubicBezTo>
                      <a:pt x="4679" y="3047"/>
                      <a:pt x="4686" y="3040"/>
                      <a:pt x="4686" y="3013"/>
                    </a:cubicBezTo>
                    <a:cubicBezTo>
                      <a:pt x="4685" y="2087"/>
                      <a:pt x="4685" y="1161"/>
                      <a:pt x="4686" y="235"/>
                    </a:cubicBezTo>
                    <a:cubicBezTo>
                      <a:pt x="4686" y="207"/>
                      <a:pt x="4680" y="200"/>
                      <a:pt x="4652" y="200"/>
                    </a:cubicBezTo>
                    <a:cubicBezTo>
                      <a:pt x="3921" y="201"/>
                      <a:pt x="3190" y="201"/>
                      <a:pt x="2459" y="2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131167" tIns="65584" rIns="131167" bIns="65584" numCol="1" anchor="t" anchorCtr="0" compatLnSpc="1">
                <a:prstTxWarp prst="textNoShape">
                  <a:avLst/>
                </a:prstTxWarp>
              </a:bodyPr>
              <a:lstStyle/>
              <a:p>
                <a:pPr defTabSz="1311646">
                  <a:buClrTx/>
                  <a:defRPr/>
                </a:pPr>
                <a:endParaRPr lang="en-US" sz="2582" kern="1200" dirty="0">
                  <a:solidFill>
                    <a:srgbClr val="282F39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7E8D5DA8-2A36-46E7-936F-1BF0EA530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132" y="5357431"/>
                <a:ext cx="866809" cy="79291"/>
              </a:xfrm>
              <a:custGeom>
                <a:avLst/>
                <a:gdLst>
                  <a:gd name="T0" fmla="*/ 0 w 903"/>
                  <a:gd name="T1" fmla="*/ 0 h 83"/>
                  <a:gd name="T2" fmla="*/ 903 w 903"/>
                  <a:gd name="T3" fmla="*/ 0 h 83"/>
                  <a:gd name="T4" fmla="*/ 816 w 903"/>
                  <a:gd name="T5" fmla="*/ 83 h 83"/>
                  <a:gd name="T6" fmla="*/ 87 w 903"/>
                  <a:gd name="T7" fmla="*/ 83 h 83"/>
                  <a:gd name="T8" fmla="*/ 0 w 90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3" h="83">
                    <a:moveTo>
                      <a:pt x="0" y="0"/>
                    </a:moveTo>
                    <a:cubicBezTo>
                      <a:pt x="301" y="0"/>
                      <a:pt x="602" y="0"/>
                      <a:pt x="903" y="0"/>
                    </a:cubicBezTo>
                    <a:cubicBezTo>
                      <a:pt x="900" y="45"/>
                      <a:pt x="861" y="83"/>
                      <a:pt x="816" y="83"/>
                    </a:cubicBezTo>
                    <a:cubicBezTo>
                      <a:pt x="573" y="83"/>
                      <a:pt x="330" y="83"/>
                      <a:pt x="87" y="83"/>
                    </a:cubicBezTo>
                    <a:cubicBezTo>
                      <a:pt x="42" y="83"/>
                      <a:pt x="2" y="45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131167" tIns="65584" rIns="131167" bIns="65584" numCol="1" anchor="t" anchorCtr="0" compatLnSpc="1">
                <a:prstTxWarp prst="textNoShape">
                  <a:avLst/>
                </a:prstTxWarp>
              </a:bodyPr>
              <a:lstStyle/>
              <a:p>
                <a:pPr defTabSz="1311646">
                  <a:buClrTx/>
                  <a:defRPr/>
                </a:pPr>
                <a:endParaRPr lang="en-US" sz="2582" kern="1200">
                  <a:solidFill>
                    <a:srgbClr val="282F39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DF97F1A6-EA4B-480F-A4F5-7783D173C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810" y="5356661"/>
                <a:ext cx="5787454" cy="144725"/>
              </a:xfrm>
              <a:custGeom>
                <a:avLst/>
                <a:gdLst>
                  <a:gd name="T0" fmla="*/ 135 w 6031"/>
                  <a:gd name="T1" fmla="*/ 150 h 151"/>
                  <a:gd name="T2" fmla="*/ 1969 w 6031"/>
                  <a:gd name="T3" fmla="*/ 151 h 151"/>
                  <a:gd name="T4" fmla="*/ 1969 w 6031"/>
                  <a:gd name="T5" fmla="*/ 150 h 151"/>
                  <a:gd name="T6" fmla="*/ 2640 w 6031"/>
                  <a:gd name="T7" fmla="*/ 150 h 151"/>
                  <a:gd name="T8" fmla="*/ 2772 w 6031"/>
                  <a:gd name="T9" fmla="*/ 151 h 151"/>
                  <a:gd name="T10" fmla="*/ 2977 w 6031"/>
                  <a:gd name="T11" fmla="*/ 151 h 151"/>
                  <a:gd name="T12" fmla="*/ 3343 w 6031"/>
                  <a:gd name="T13" fmla="*/ 151 h 151"/>
                  <a:gd name="T14" fmla="*/ 4495 w 6031"/>
                  <a:gd name="T15" fmla="*/ 151 h 151"/>
                  <a:gd name="T16" fmla="*/ 4698 w 6031"/>
                  <a:gd name="T17" fmla="*/ 151 h 151"/>
                  <a:gd name="T18" fmla="*/ 5896 w 6031"/>
                  <a:gd name="T19" fmla="*/ 150 h 151"/>
                  <a:gd name="T20" fmla="*/ 6025 w 6031"/>
                  <a:gd name="T21" fmla="*/ 147 h 151"/>
                  <a:gd name="T22" fmla="*/ 6029 w 6031"/>
                  <a:gd name="T23" fmla="*/ 36 h 151"/>
                  <a:gd name="T24" fmla="*/ 5994 w 6031"/>
                  <a:gd name="T25" fmla="*/ 0 h 151"/>
                  <a:gd name="T26" fmla="*/ 4782 w 6031"/>
                  <a:gd name="T27" fmla="*/ 1 h 151"/>
                  <a:gd name="T28" fmla="*/ 3467 w 6031"/>
                  <a:gd name="T29" fmla="*/ 1 h 151"/>
                  <a:gd name="T30" fmla="*/ 3380 w 6031"/>
                  <a:gd name="T31" fmla="*/ 85 h 151"/>
                  <a:gd name="T32" fmla="*/ 2651 w 6031"/>
                  <a:gd name="T33" fmla="*/ 85 h 151"/>
                  <a:gd name="T34" fmla="*/ 2564 w 6031"/>
                  <a:gd name="T35" fmla="*/ 1 h 151"/>
                  <a:gd name="T36" fmla="*/ 1249 w 6031"/>
                  <a:gd name="T37" fmla="*/ 1 h 151"/>
                  <a:gd name="T38" fmla="*/ 37 w 6031"/>
                  <a:gd name="T39" fmla="*/ 0 h 151"/>
                  <a:gd name="T40" fmla="*/ 2 w 6031"/>
                  <a:gd name="T41" fmla="*/ 36 h 151"/>
                  <a:gd name="T42" fmla="*/ 6 w 6031"/>
                  <a:gd name="T43" fmla="*/ 147 h 151"/>
                  <a:gd name="T44" fmla="*/ 135 w 6031"/>
                  <a:gd name="T45" fmla="*/ 15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31" h="151">
                    <a:moveTo>
                      <a:pt x="135" y="150"/>
                    </a:moveTo>
                    <a:cubicBezTo>
                      <a:pt x="746" y="151"/>
                      <a:pt x="1358" y="151"/>
                      <a:pt x="1969" y="151"/>
                    </a:cubicBezTo>
                    <a:cubicBezTo>
                      <a:pt x="1969" y="150"/>
                      <a:pt x="1969" y="150"/>
                      <a:pt x="1969" y="150"/>
                    </a:cubicBezTo>
                    <a:cubicBezTo>
                      <a:pt x="2193" y="150"/>
                      <a:pt x="2416" y="150"/>
                      <a:pt x="2640" y="150"/>
                    </a:cubicBezTo>
                    <a:cubicBezTo>
                      <a:pt x="2684" y="150"/>
                      <a:pt x="2728" y="151"/>
                      <a:pt x="2772" y="151"/>
                    </a:cubicBezTo>
                    <a:cubicBezTo>
                      <a:pt x="2840" y="151"/>
                      <a:pt x="2909" y="151"/>
                      <a:pt x="2977" y="151"/>
                    </a:cubicBezTo>
                    <a:cubicBezTo>
                      <a:pt x="3099" y="150"/>
                      <a:pt x="3221" y="151"/>
                      <a:pt x="3343" y="151"/>
                    </a:cubicBezTo>
                    <a:cubicBezTo>
                      <a:pt x="3727" y="151"/>
                      <a:pt x="4111" y="151"/>
                      <a:pt x="4495" y="151"/>
                    </a:cubicBezTo>
                    <a:cubicBezTo>
                      <a:pt x="4564" y="151"/>
                      <a:pt x="4631" y="151"/>
                      <a:pt x="4698" y="151"/>
                    </a:cubicBezTo>
                    <a:cubicBezTo>
                      <a:pt x="5097" y="151"/>
                      <a:pt x="5497" y="151"/>
                      <a:pt x="5896" y="150"/>
                    </a:cubicBezTo>
                    <a:cubicBezTo>
                      <a:pt x="5938" y="150"/>
                      <a:pt x="5983" y="146"/>
                      <a:pt x="6025" y="147"/>
                    </a:cubicBezTo>
                    <a:cubicBezTo>
                      <a:pt x="6031" y="133"/>
                      <a:pt x="6029" y="73"/>
                      <a:pt x="6029" y="36"/>
                    </a:cubicBezTo>
                    <a:cubicBezTo>
                      <a:pt x="6029" y="8"/>
                      <a:pt x="6023" y="0"/>
                      <a:pt x="5994" y="0"/>
                    </a:cubicBezTo>
                    <a:cubicBezTo>
                      <a:pt x="5821" y="1"/>
                      <a:pt x="4974" y="1"/>
                      <a:pt x="4782" y="1"/>
                    </a:cubicBezTo>
                    <a:cubicBezTo>
                      <a:pt x="4608" y="1"/>
                      <a:pt x="3467" y="1"/>
                      <a:pt x="3467" y="1"/>
                    </a:cubicBezTo>
                    <a:cubicBezTo>
                      <a:pt x="3464" y="46"/>
                      <a:pt x="3425" y="84"/>
                      <a:pt x="3380" y="85"/>
                    </a:cubicBezTo>
                    <a:cubicBezTo>
                      <a:pt x="3137" y="85"/>
                      <a:pt x="2894" y="85"/>
                      <a:pt x="2651" y="85"/>
                    </a:cubicBezTo>
                    <a:cubicBezTo>
                      <a:pt x="2606" y="84"/>
                      <a:pt x="2566" y="46"/>
                      <a:pt x="2564" y="1"/>
                    </a:cubicBezTo>
                    <a:cubicBezTo>
                      <a:pt x="2564" y="1"/>
                      <a:pt x="1413" y="1"/>
                      <a:pt x="1249" y="1"/>
                    </a:cubicBezTo>
                    <a:cubicBezTo>
                      <a:pt x="1057" y="1"/>
                      <a:pt x="210" y="1"/>
                      <a:pt x="37" y="0"/>
                    </a:cubicBezTo>
                    <a:cubicBezTo>
                      <a:pt x="8" y="0"/>
                      <a:pt x="2" y="8"/>
                      <a:pt x="2" y="36"/>
                    </a:cubicBezTo>
                    <a:cubicBezTo>
                      <a:pt x="2" y="72"/>
                      <a:pt x="0" y="133"/>
                      <a:pt x="6" y="147"/>
                    </a:cubicBezTo>
                    <a:cubicBezTo>
                      <a:pt x="48" y="146"/>
                      <a:pt x="93" y="150"/>
                      <a:pt x="135" y="150"/>
                    </a:cubicBezTo>
                    <a:close/>
                  </a:path>
                </a:pathLst>
              </a:custGeom>
              <a:solidFill>
                <a:srgbClr val="F5F6F8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131167" tIns="65584" rIns="131167" bIns="65584" numCol="1" anchor="t" anchorCtr="0" compatLnSpc="1">
                <a:prstTxWarp prst="textNoShape">
                  <a:avLst/>
                </a:prstTxWarp>
              </a:bodyPr>
              <a:lstStyle/>
              <a:p>
                <a:pPr defTabSz="1311646">
                  <a:buClrTx/>
                  <a:defRPr/>
                </a:pPr>
                <a:endParaRPr lang="en-US" sz="2582" kern="1200">
                  <a:solidFill>
                    <a:srgbClr val="282F39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88EAE1C5-6253-4818-8264-E492F76C7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198" y="5497537"/>
                <a:ext cx="5776677" cy="70053"/>
              </a:xfrm>
              <a:custGeom>
                <a:avLst/>
                <a:gdLst>
                  <a:gd name="T0" fmla="*/ 5890 w 6019"/>
                  <a:gd name="T1" fmla="*/ 3 h 73"/>
                  <a:gd name="T2" fmla="*/ 3337 w 6019"/>
                  <a:gd name="T3" fmla="*/ 4 h 73"/>
                  <a:gd name="T4" fmla="*/ 2892 w 6019"/>
                  <a:gd name="T5" fmla="*/ 5 h 73"/>
                  <a:gd name="T6" fmla="*/ 2634 w 6019"/>
                  <a:gd name="T7" fmla="*/ 3 h 73"/>
                  <a:gd name="T8" fmla="*/ 1963 w 6019"/>
                  <a:gd name="T9" fmla="*/ 4 h 73"/>
                  <a:gd name="T10" fmla="*/ 1963 w 6019"/>
                  <a:gd name="T11" fmla="*/ 4 h 73"/>
                  <a:gd name="T12" fmla="*/ 129 w 6019"/>
                  <a:gd name="T13" fmla="*/ 3 h 73"/>
                  <a:gd name="T14" fmla="*/ 0 w 6019"/>
                  <a:gd name="T15" fmla="*/ 0 h 73"/>
                  <a:gd name="T16" fmla="*/ 117 w 6019"/>
                  <a:gd name="T17" fmla="*/ 59 h 73"/>
                  <a:gd name="T18" fmla="*/ 579 w 6019"/>
                  <a:gd name="T19" fmla="*/ 70 h 73"/>
                  <a:gd name="T20" fmla="*/ 1963 w 6019"/>
                  <a:gd name="T21" fmla="*/ 71 h 73"/>
                  <a:gd name="T22" fmla="*/ 1963 w 6019"/>
                  <a:gd name="T23" fmla="*/ 71 h 73"/>
                  <a:gd name="T24" fmla="*/ 5440 w 6019"/>
                  <a:gd name="T25" fmla="*/ 70 h 73"/>
                  <a:gd name="T26" fmla="*/ 5902 w 6019"/>
                  <a:gd name="T27" fmla="*/ 59 h 73"/>
                  <a:gd name="T28" fmla="*/ 6019 w 6019"/>
                  <a:gd name="T29" fmla="*/ 0 h 73"/>
                  <a:gd name="T30" fmla="*/ 5890 w 6019"/>
                  <a:gd name="T31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19" h="73">
                    <a:moveTo>
                      <a:pt x="5890" y="3"/>
                    </a:moveTo>
                    <a:cubicBezTo>
                      <a:pt x="5039" y="4"/>
                      <a:pt x="4188" y="4"/>
                      <a:pt x="3337" y="4"/>
                    </a:cubicBezTo>
                    <a:cubicBezTo>
                      <a:pt x="3189" y="4"/>
                      <a:pt x="3040" y="3"/>
                      <a:pt x="2892" y="5"/>
                    </a:cubicBezTo>
                    <a:cubicBezTo>
                      <a:pt x="2806" y="6"/>
                      <a:pt x="2720" y="3"/>
                      <a:pt x="2634" y="3"/>
                    </a:cubicBezTo>
                    <a:cubicBezTo>
                      <a:pt x="2410" y="4"/>
                      <a:pt x="2187" y="4"/>
                      <a:pt x="1963" y="4"/>
                    </a:cubicBezTo>
                    <a:cubicBezTo>
                      <a:pt x="1963" y="4"/>
                      <a:pt x="1963" y="4"/>
                      <a:pt x="1963" y="4"/>
                    </a:cubicBezTo>
                    <a:cubicBezTo>
                      <a:pt x="1352" y="4"/>
                      <a:pt x="740" y="4"/>
                      <a:pt x="129" y="3"/>
                    </a:cubicBezTo>
                    <a:cubicBezTo>
                      <a:pt x="87" y="3"/>
                      <a:pt x="42" y="0"/>
                      <a:pt x="0" y="0"/>
                    </a:cubicBezTo>
                    <a:cubicBezTo>
                      <a:pt x="20" y="41"/>
                      <a:pt x="74" y="53"/>
                      <a:pt x="117" y="59"/>
                    </a:cubicBezTo>
                    <a:cubicBezTo>
                      <a:pt x="279" y="73"/>
                      <a:pt x="425" y="70"/>
                      <a:pt x="579" y="70"/>
                    </a:cubicBezTo>
                    <a:cubicBezTo>
                      <a:pt x="1040" y="71"/>
                      <a:pt x="1502" y="71"/>
                      <a:pt x="1963" y="71"/>
                    </a:cubicBezTo>
                    <a:cubicBezTo>
                      <a:pt x="1963" y="71"/>
                      <a:pt x="1963" y="71"/>
                      <a:pt x="1963" y="71"/>
                    </a:cubicBezTo>
                    <a:cubicBezTo>
                      <a:pt x="3122" y="71"/>
                      <a:pt x="4281" y="71"/>
                      <a:pt x="5440" y="70"/>
                    </a:cubicBezTo>
                    <a:cubicBezTo>
                      <a:pt x="5594" y="70"/>
                      <a:pt x="5740" y="73"/>
                      <a:pt x="5902" y="59"/>
                    </a:cubicBezTo>
                    <a:cubicBezTo>
                      <a:pt x="5945" y="53"/>
                      <a:pt x="5999" y="41"/>
                      <a:pt x="6019" y="0"/>
                    </a:cubicBezTo>
                    <a:cubicBezTo>
                      <a:pt x="5977" y="0"/>
                      <a:pt x="5932" y="3"/>
                      <a:pt x="5890" y="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131167" tIns="65584" rIns="131167" bIns="65584" numCol="1" anchor="t" anchorCtr="0" compatLnSpc="1">
                <a:prstTxWarp prst="textNoShape">
                  <a:avLst/>
                </a:prstTxWarp>
              </a:bodyPr>
              <a:lstStyle/>
              <a:p>
                <a:pPr defTabSz="1311646">
                  <a:buClrTx/>
                  <a:defRPr/>
                </a:pPr>
                <a:endParaRPr lang="en-US" sz="2582" kern="1200">
                  <a:solidFill>
                    <a:srgbClr val="282F39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Oval 73">
              <a:extLst>
                <a:ext uri="{FF2B5EF4-FFF2-40B4-BE49-F238E27FC236}">
                  <a16:creationId xmlns:a16="http://schemas.microsoft.com/office/drawing/2014/main" id="{DE21ACE7-3044-4E85-91C4-EF70A2602325}"/>
                </a:ext>
              </a:extLst>
            </p:cNvPr>
            <p:cNvSpPr/>
            <p:nvPr/>
          </p:nvSpPr>
          <p:spPr>
            <a:xfrm>
              <a:off x="7717679" y="1836105"/>
              <a:ext cx="67317" cy="673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1646">
                <a:buClrTx/>
                <a:defRPr/>
              </a:pPr>
              <a:endParaRPr lang="en-US" sz="2582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7" name="Google Shape;1426;p52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427;p52"/>
          <p:cNvSpPr txBox="1">
            <a:spLocks/>
          </p:cNvSpPr>
          <p:nvPr/>
        </p:nvSpPr>
        <p:spPr>
          <a:xfrm>
            <a:off x="2335155" y="817073"/>
            <a:ext cx="15553363" cy="1283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861" tIns="174861" rIns="174861" bIns="17486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 b="0" i="0" u="none" strike="noStrike" cap="non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r>
              <a:rPr lang="fr-FR" sz="4304" dirty="0"/>
              <a:t>Implémentation </a:t>
            </a:r>
          </a:p>
        </p:txBody>
      </p:sp>
      <p:cxnSp>
        <p:nvCxnSpPr>
          <p:cNvPr id="19" name="Straight Connector 18"/>
          <p:cNvCxnSpPr>
            <a:endCxn id="25" idx="6"/>
          </p:cNvCxnSpPr>
          <p:nvPr/>
        </p:nvCxnSpPr>
        <p:spPr>
          <a:xfrm>
            <a:off x="2751468" y="9826961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lowchart: Connector 19"/>
          <p:cNvSpPr/>
          <p:nvPr/>
        </p:nvSpPr>
        <p:spPr>
          <a:xfrm>
            <a:off x="2382951" y="95456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1" name="Flowchart: Connector 20"/>
          <p:cNvSpPr/>
          <p:nvPr/>
        </p:nvSpPr>
        <p:spPr>
          <a:xfrm>
            <a:off x="4962583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2" name="Flowchart: Connector 21"/>
          <p:cNvSpPr/>
          <p:nvPr/>
        </p:nvSpPr>
        <p:spPr>
          <a:xfrm>
            <a:off x="7542215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3" name="Flowchart: Connector 22"/>
          <p:cNvSpPr/>
          <p:nvPr/>
        </p:nvSpPr>
        <p:spPr>
          <a:xfrm>
            <a:off x="10121849" y="951310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4" name="Flowchart: Connector 23"/>
          <p:cNvSpPr/>
          <p:nvPr/>
        </p:nvSpPr>
        <p:spPr>
          <a:xfrm>
            <a:off x="12526049" y="9513102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5" name="Flowchart: Connector 24"/>
          <p:cNvSpPr/>
          <p:nvPr/>
        </p:nvSpPr>
        <p:spPr>
          <a:xfrm>
            <a:off x="15188809" y="9578295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26" name="Google Shape;9697;p74"/>
          <p:cNvGrpSpPr/>
          <p:nvPr/>
        </p:nvGrpSpPr>
        <p:grpSpPr>
          <a:xfrm>
            <a:off x="2483556" y="9707714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27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8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9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30" name="Google Shape;9809;p74"/>
          <p:cNvSpPr/>
          <p:nvPr/>
        </p:nvSpPr>
        <p:spPr>
          <a:xfrm>
            <a:off x="7718814" y="9720484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31" name="Google Shape;9808;p74"/>
          <p:cNvSpPr/>
          <p:nvPr/>
        </p:nvSpPr>
        <p:spPr>
          <a:xfrm>
            <a:off x="7649468" y="9688549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32" name="Google Shape;9000;p72"/>
          <p:cNvGrpSpPr/>
          <p:nvPr/>
        </p:nvGrpSpPr>
        <p:grpSpPr>
          <a:xfrm>
            <a:off x="10241879" y="9684007"/>
            <a:ext cx="318706" cy="282870"/>
            <a:chOff x="2085450" y="2057100"/>
            <a:chExt cx="481900" cy="423500"/>
          </a:xfrm>
          <a:solidFill>
            <a:schemeClr val="accent4">
              <a:lumMod val="50000"/>
            </a:schemeClr>
          </a:solidFill>
        </p:grpSpPr>
        <p:sp>
          <p:nvSpPr>
            <p:cNvPr id="33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34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35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9072;p72"/>
          <p:cNvGrpSpPr/>
          <p:nvPr/>
        </p:nvGrpSpPr>
        <p:grpSpPr>
          <a:xfrm>
            <a:off x="12676731" y="9731466"/>
            <a:ext cx="318656" cy="301706"/>
            <a:chOff x="5049725" y="2635825"/>
            <a:chExt cx="481825" cy="451700"/>
          </a:xfrm>
          <a:solidFill>
            <a:schemeClr val="bg1"/>
          </a:solidFill>
        </p:grpSpPr>
        <p:sp>
          <p:nvSpPr>
            <p:cNvPr id="37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38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39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40" name="Google Shape;9332;p73"/>
          <p:cNvSpPr/>
          <p:nvPr/>
        </p:nvSpPr>
        <p:spPr>
          <a:xfrm>
            <a:off x="15309076" y="9731646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41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85979" y="9696049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42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3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4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5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6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10401248" y="10044909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 smtClean="0">
                <a:solidFill>
                  <a:srgbClr val="191919"/>
                </a:solidFill>
                <a:latin typeface="Source Serif Pro Bold"/>
              </a:rPr>
              <a:t>Déploiement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48" name="Google Shape;1486;p57"/>
          <p:cNvSpPr txBox="1"/>
          <p:nvPr/>
        </p:nvSpPr>
        <p:spPr>
          <a:xfrm>
            <a:off x="17257886" y="9378049"/>
            <a:ext cx="1030113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3 3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830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2"/>
          <p:cNvSpPr txBox="1">
            <a:spLocks noGrp="1"/>
          </p:cNvSpPr>
          <p:nvPr>
            <p:ph type="title"/>
          </p:nvPr>
        </p:nvSpPr>
        <p:spPr>
          <a:xfrm>
            <a:off x="3669850" y="3558665"/>
            <a:ext cx="10599714" cy="1095216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>
              <a:spcAft>
                <a:spcPts val="3012"/>
              </a:spcAft>
            </a:pPr>
            <a:r>
              <a:rPr lang="fr-FR" sz="6310" dirty="0"/>
              <a:t>Conclusion </a:t>
            </a:r>
            <a:br>
              <a:rPr lang="fr-FR" sz="6310" dirty="0"/>
            </a:br>
            <a:r>
              <a:rPr lang="fr-FR" sz="6310" dirty="0"/>
              <a:t>&amp;</a:t>
            </a:r>
            <a:br>
              <a:rPr lang="fr-FR" sz="6310" dirty="0"/>
            </a:br>
            <a:r>
              <a:rPr lang="fr-FR" sz="6310" dirty="0"/>
              <a:t>Perspectives</a:t>
            </a:r>
            <a:endParaRPr lang="fr-FR" sz="6310" dirty="0"/>
          </a:p>
        </p:txBody>
      </p:sp>
      <p:sp>
        <p:nvSpPr>
          <p:cNvPr id="1317" name="Google Shape;1317;p42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42"/>
          <p:cNvSpPr txBox="1"/>
          <p:nvPr/>
        </p:nvSpPr>
        <p:spPr>
          <a:xfrm>
            <a:off x="17240597" y="9378061"/>
            <a:ext cx="747528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34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987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Google Shape;1556;p65"/>
          <p:cNvSpPr/>
          <p:nvPr/>
        </p:nvSpPr>
        <p:spPr>
          <a:xfrm rot="10800000">
            <a:off x="1220184" y="622737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7">
            <a:extLst>
              <a:ext uri="{FF2B5EF4-FFF2-40B4-BE49-F238E27FC236}">
                <a16:creationId xmlns:a16="http://schemas.microsoft.com/office/drawing/2014/main" id="{3FD339BC-7633-4CA6-9BF7-5CC49932DC82}"/>
              </a:ext>
            </a:extLst>
          </p:cNvPr>
          <p:cNvGrpSpPr>
            <a:grpSpLocks/>
          </p:cNvGrpSpPr>
          <p:nvPr/>
        </p:nvGrpSpPr>
        <p:grpSpPr bwMode="auto">
          <a:xfrm rot="21391769">
            <a:off x="7768183" y="5983177"/>
            <a:ext cx="3399632" cy="2778555"/>
            <a:chOff x="3245654" y="5354648"/>
            <a:chExt cx="2451535" cy="2493578"/>
          </a:xfrm>
          <a:solidFill>
            <a:srgbClr val="FCC8CD"/>
          </a:solidFill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4DD89477-652E-4634-9B2F-47EEECAE66C4}"/>
                </a:ext>
              </a:extLst>
            </p:cNvPr>
            <p:cNvSpPr/>
            <p:nvPr/>
          </p:nvSpPr>
          <p:spPr>
            <a:xfrm>
              <a:off x="3295029" y="5674279"/>
              <a:ext cx="2290963" cy="2173947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175198 w 2776580"/>
                <a:gd name="connsiteY0" fmla="*/ 0 h 2827362"/>
                <a:gd name="connsiteX1" fmla="*/ 2776580 w 2776580"/>
                <a:gd name="connsiteY1" fmla="*/ 95250 h 2827362"/>
                <a:gd name="connsiteX2" fmla="*/ 2674980 w 2776580"/>
                <a:gd name="connsiteY2" fmla="*/ 2827362 h 2827362"/>
                <a:gd name="connsiteX3" fmla="*/ 47990 w 2776580"/>
                <a:gd name="connsiteY3" fmla="*/ 2586062 h 2827362"/>
                <a:gd name="connsiteX4" fmla="*/ 175198 w 2776580"/>
                <a:gd name="connsiteY4" fmla="*/ 0 h 2827362"/>
                <a:gd name="connsiteX0" fmla="*/ 175198 w 2776580"/>
                <a:gd name="connsiteY0" fmla="*/ 0 h 2782269"/>
                <a:gd name="connsiteX1" fmla="*/ 2776580 w 2776580"/>
                <a:gd name="connsiteY1" fmla="*/ 95250 h 2782269"/>
                <a:gd name="connsiteX2" fmla="*/ 2690881 w 2776580"/>
                <a:gd name="connsiteY2" fmla="*/ 2771708 h 2782269"/>
                <a:gd name="connsiteX3" fmla="*/ 47990 w 2776580"/>
                <a:gd name="connsiteY3" fmla="*/ 2586062 h 2782269"/>
                <a:gd name="connsiteX4" fmla="*/ 175198 w 2776580"/>
                <a:gd name="connsiteY4" fmla="*/ 0 h 2782269"/>
                <a:gd name="connsiteX0" fmla="*/ 175198 w 2776580"/>
                <a:gd name="connsiteY0" fmla="*/ 0 h 2773467"/>
                <a:gd name="connsiteX1" fmla="*/ 2776580 w 2776580"/>
                <a:gd name="connsiteY1" fmla="*/ 95250 h 2773467"/>
                <a:gd name="connsiteX2" fmla="*/ 2762436 w 2776580"/>
                <a:gd name="connsiteY2" fmla="*/ 2755807 h 2773467"/>
                <a:gd name="connsiteX3" fmla="*/ 47990 w 2776580"/>
                <a:gd name="connsiteY3" fmla="*/ 2586062 h 2773467"/>
                <a:gd name="connsiteX4" fmla="*/ 175198 w 2776580"/>
                <a:gd name="connsiteY4" fmla="*/ 0 h 2773467"/>
                <a:gd name="connsiteX0" fmla="*/ 175198 w 2794791"/>
                <a:gd name="connsiteY0" fmla="*/ 0 h 2777766"/>
                <a:gd name="connsiteX1" fmla="*/ 2776580 w 2794791"/>
                <a:gd name="connsiteY1" fmla="*/ 95250 h 2777766"/>
                <a:gd name="connsiteX2" fmla="*/ 2794238 w 2794791"/>
                <a:gd name="connsiteY2" fmla="*/ 2763757 h 2777766"/>
                <a:gd name="connsiteX3" fmla="*/ 47990 w 2794791"/>
                <a:gd name="connsiteY3" fmla="*/ 2586062 h 2777766"/>
                <a:gd name="connsiteX4" fmla="*/ 175198 w 2794791"/>
                <a:gd name="connsiteY4" fmla="*/ 0 h 2777766"/>
                <a:gd name="connsiteX0" fmla="*/ 175198 w 2834230"/>
                <a:gd name="connsiteY0" fmla="*/ 0 h 2777766"/>
                <a:gd name="connsiteX1" fmla="*/ 2776580 w 2834230"/>
                <a:gd name="connsiteY1" fmla="*/ 95250 h 2777766"/>
                <a:gd name="connsiteX2" fmla="*/ 2833991 w 2834230"/>
                <a:gd name="connsiteY2" fmla="*/ 2763757 h 2777766"/>
                <a:gd name="connsiteX3" fmla="*/ 47990 w 2834230"/>
                <a:gd name="connsiteY3" fmla="*/ 2586062 h 2777766"/>
                <a:gd name="connsiteX4" fmla="*/ 175198 w 2834230"/>
                <a:gd name="connsiteY4" fmla="*/ 0 h 2777766"/>
                <a:gd name="connsiteX0" fmla="*/ 175198 w 2881835"/>
                <a:gd name="connsiteY0" fmla="*/ 0 h 2782269"/>
                <a:gd name="connsiteX1" fmla="*/ 2776580 w 2881835"/>
                <a:gd name="connsiteY1" fmla="*/ 95250 h 2782269"/>
                <a:gd name="connsiteX2" fmla="*/ 2881694 w 2881835"/>
                <a:gd name="connsiteY2" fmla="*/ 2771707 h 2782269"/>
                <a:gd name="connsiteX3" fmla="*/ 47990 w 2881835"/>
                <a:gd name="connsiteY3" fmla="*/ 2586062 h 2782269"/>
                <a:gd name="connsiteX4" fmla="*/ 175198 w 2881835"/>
                <a:gd name="connsiteY4" fmla="*/ 0 h 2782269"/>
                <a:gd name="connsiteX0" fmla="*/ 175198 w 2858020"/>
                <a:gd name="connsiteY0" fmla="*/ 0 h 2769357"/>
                <a:gd name="connsiteX1" fmla="*/ 2776580 w 2858020"/>
                <a:gd name="connsiteY1" fmla="*/ 95250 h 2769357"/>
                <a:gd name="connsiteX2" fmla="*/ 2857843 w 2858020"/>
                <a:gd name="connsiteY2" fmla="*/ 2747855 h 2769357"/>
                <a:gd name="connsiteX3" fmla="*/ 47990 w 2858020"/>
                <a:gd name="connsiteY3" fmla="*/ 2586062 h 2769357"/>
                <a:gd name="connsiteX4" fmla="*/ 175198 w 2858020"/>
                <a:gd name="connsiteY4" fmla="*/ 0 h 2769357"/>
                <a:gd name="connsiteX0" fmla="*/ 215022 w 2853154"/>
                <a:gd name="connsiteY0" fmla="*/ 0 h 2769357"/>
                <a:gd name="connsiteX1" fmla="*/ 2771714 w 2853154"/>
                <a:gd name="connsiteY1" fmla="*/ 95250 h 2769357"/>
                <a:gd name="connsiteX2" fmla="*/ 2852977 w 2853154"/>
                <a:gd name="connsiteY2" fmla="*/ 2747855 h 2769357"/>
                <a:gd name="connsiteX3" fmla="*/ 43124 w 2853154"/>
                <a:gd name="connsiteY3" fmla="*/ 2586062 h 2769357"/>
                <a:gd name="connsiteX4" fmla="*/ 215022 w 2853154"/>
                <a:gd name="connsiteY4" fmla="*/ 0 h 2769357"/>
                <a:gd name="connsiteX0" fmla="*/ 210546 w 2853644"/>
                <a:gd name="connsiteY0" fmla="*/ 0 h 2810809"/>
                <a:gd name="connsiteX1" fmla="*/ 2772204 w 2853644"/>
                <a:gd name="connsiteY1" fmla="*/ 136702 h 2810809"/>
                <a:gd name="connsiteX2" fmla="*/ 2853467 w 2853644"/>
                <a:gd name="connsiteY2" fmla="*/ 2789307 h 2810809"/>
                <a:gd name="connsiteX3" fmla="*/ 43614 w 2853644"/>
                <a:gd name="connsiteY3" fmla="*/ 2627514 h 2810809"/>
                <a:gd name="connsiteX4" fmla="*/ 210546 w 2853644"/>
                <a:gd name="connsiteY4" fmla="*/ 0 h 2810809"/>
                <a:gd name="connsiteX0" fmla="*/ 186033 w 2829131"/>
                <a:gd name="connsiteY0" fmla="*/ 0 h 2801315"/>
                <a:gd name="connsiteX1" fmla="*/ 2747691 w 2829131"/>
                <a:gd name="connsiteY1" fmla="*/ 136702 h 2801315"/>
                <a:gd name="connsiteX2" fmla="*/ 2828954 w 2829131"/>
                <a:gd name="connsiteY2" fmla="*/ 2789307 h 2801315"/>
                <a:gd name="connsiteX3" fmla="*/ 46548 w 2829131"/>
                <a:gd name="connsiteY3" fmla="*/ 2607057 h 2801315"/>
                <a:gd name="connsiteX4" fmla="*/ 186033 w 2829131"/>
                <a:gd name="connsiteY4" fmla="*/ 0 h 28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131" h="2801315">
                  <a:moveTo>
                    <a:pt x="186033" y="0"/>
                  </a:moveTo>
                  <a:lnTo>
                    <a:pt x="2747691" y="136702"/>
                  </a:lnTo>
                  <a:cubicBezTo>
                    <a:pt x="2742976" y="1023554"/>
                    <a:pt x="2833669" y="1902455"/>
                    <a:pt x="2828954" y="2789307"/>
                  </a:cubicBezTo>
                  <a:cubicBezTo>
                    <a:pt x="1927891" y="2766024"/>
                    <a:pt x="1233361" y="2903390"/>
                    <a:pt x="46548" y="2607057"/>
                  </a:cubicBezTo>
                  <a:cubicBezTo>
                    <a:pt x="-112202" y="1776786"/>
                    <a:pt x="186033" y="862021"/>
                    <a:pt x="18603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39700" dir="8100000" algn="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05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FC1EC11C-8C3C-4EEE-8131-112BE08C303F}"/>
                </a:ext>
              </a:extLst>
            </p:cNvPr>
            <p:cNvSpPr/>
            <p:nvPr/>
          </p:nvSpPr>
          <p:spPr>
            <a:xfrm>
              <a:off x="3333977" y="5364071"/>
              <a:ext cx="2363212" cy="2386344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9145" h="2827362">
                  <a:moveTo>
                    <a:pt x="70555" y="0"/>
                  </a:moveTo>
                  <a:lnTo>
                    <a:pt x="2799145" y="95250"/>
                  </a:lnTo>
                  <a:lnTo>
                    <a:pt x="2697545" y="2827362"/>
                  </a:lnTo>
                  <a:cubicBezTo>
                    <a:pt x="1796482" y="2804079"/>
                    <a:pt x="1257368" y="2882395"/>
                    <a:pt x="70555" y="2586062"/>
                  </a:cubicBezTo>
                  <a:cubicBezTo>
                    <a:pt x="-88195" y="1755791"/>
                    <a:pt x="70555" y="862021"/>
                    <a:pt x="7055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050" dirty="0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7A59FD10-858C-4F63-8E87-399ACBDF07B0}"/>
                </a:ext>
              </a:extLst>
            </p:cNvPr>
            <p:cNvSpPr/>
            <p:nvPr/>
          </p:nvSpPr>
          <p:spPr>
            <a:xfrm>
              <a:off x="3245654" y="5354648"/>
              <a:ext cx="2318551" cy="468523"/>
            </a:xfrm>
            <a:custGeom>
              <a:avLst/>
              <a:gdLst>
                <a:gd name="connsiteX0" fmla="*/ 0 w 2756023"/>
                <a:gd name="connsiteY0" fmla="*/ 0 h 451098"/>
                <a:gd name="connsiteX1" fmla="*/ 2756023 w 2756023"/>
                <a:gd name="connsiteY1" fmla="*/ 0 h 451098"/>
                <a:gd name="connsiteX2" fmla="*/ 2756023 w 2756023"/>
                <a:gd name="connsiteY2" fmla="*/ 451098 h 451098"/>
                <a:gd name="connsiteX3" fmla="*/ 0 w 2756023"/>
                <a:gd name="connsiteY3" fmla="*/ 451098 h 451098"/>
                <a:gd name="connsiteX4" fmla="*/ 0 w 2756023"/>
                <a:gd name="connsiteY4" fmla="*/ 0 h 451098"/>
                <a:gd name="connsiteX0" fmla="*/ 0 w 2762373"/>
                <a:gd name="connsiteY0" fmla="*/ 0 h 451098"/>
                <a:gd name="connsiteX1" fmla="*/ 2762373 w 2762373"/>
                <a:gd name="connsiteY1" fmla="*/ 95250 h 451098"/>
                <a:gd name="connsiteX2" fmla="*/ 2756023 w 2762373"/>
                <a:gd name="connsiteY2" fmla="*/ 451098 h 451098"/>
                <a:gd name="connsiteX3" fmla="*/ 0 w 2762373"/>
                <a:gd name="connsiteY3" fmla="*/ 451098 h 451098"/>
                <a:gd name="connsiteX4" fmla="*/ 0 w 2762373"/>
                <a:gd name="connsiteY4" fmla="*/ 0 h 451098"/>
                <a:gd name="connsiteX0" fmla="*/ 0 w 2762373"/>
                <a:gd name="connsiteY0" fmla="*/ 0 h 451098"/>
                <a:gd name="connsiteX1" fmla="*/ 2762373 w 2762373"/>
                <a:gd name="connsiteY1" fmla="*/ 95250 h 451098"/>
                <a:gd name="connsiteX2" fmla="*/ 2756023 w 2762373"/>
                <a:gd name="connsiteY2" fmla="*/ 451098 h 451098"/>
                <a:gd name="connsiteX3" fmla="*/ 25400 w 2762373"/>
                <a:gd name="connsiteY3" fmla="*/ 343148 h 451098"/>
                <a:gd name="connsiteX4" fmla="*/ 0 w 2762373"/>
                <a:gd name="connsiteY4" fmla="*/ 0 h 451098"/>
                <a:gd name="connsiteX0" fmla="*/ 0 w 2762373"/>
                <a:gd name="connsiteY0" fmla="*/ 0 h 457448"/>
                <a:gd name="connsiteX1" fmla="*/ 2762373 w 2762373"/>
                <a:gd name="connsiteY1" fmla="*/ 95250 h 457448"/>
                <a:gd name="connsiteX2" fmla="*/ 2736973 w 2762373"/>
                <a:gd name="connsiteY2" fmla="*/ 457448 h 457448"/>
                <a:gd name="connsiteX3" fmla="*/ 25400 w 2762373"/>
                <a:gd name="connsiteY3" fmla="*/ 343148 h 457448"/>
                <a:gd name="connsiteX4" fmla="*/ 0 w 2762373"/>
                <a:gd name="connsiteY4" fmla="*/ 0 h 457448"/>
                <a:gd name="connsiteX0" fmla="*/ 5556 w 2736973"/>
                <a:gd name="connsiteY0" fmla="*/ 0 h 462211"/>
                <a:gd name="connsiteX1" fmla="*/ 2736973 w 2736973"/>
                <a:gd name="connsiteY1" fmla="*/ 100013 h 462211"/>
                <a:gd name="connsiteX2" fmla="*/ 2711573 w 2736973"/>
                <a:gd name="connsiteY2" fmla="*/ 462211 h 462211"/>
                <a:gd name="connsiteX3" fmla="*/ 0 w 2736973"/>
                <a:gd name="connsiteY3" fmla="*/ 347911 h 462211"/>
                <a:gd name="connsiteX4" fmla="*/ 5556 w 2736973"/>
                <a:gd name="connsiteY4" fmla="*/ 0 h 462211"/>
                <a:gd name="connsiteX0" fmla="*/ 12699 w 2744116"/>
                <a:gd name="connsiteY0" fmla="*/ 0 h 462211"/>
                <a:gd name="connsiteX1" fmla="*/ 2744116 w 2744116"/>
                <a:gd name="connsiteY1" fmla="*/ 100013 h 462211"/>
                <a:gd name="connsiteX2" fmla="*/ 2718716 w 2744116"/>
                <a:gd name="connsiteY2" fmla="*/ 462211 h 462211"/>
                <a:gd name="connsiteX3" fmla="*/ 0 w 2744116"/>
                <a:gd name="connsiteY3" fmla="*/ 345530 h 462211"/>
                <a:gd name="connsiteX4" fmla="*/ 12699 w 2744116"/>
                <a:gd name="connsiteY4" fmla="*/ 0 h 462211"/>
                <a:gd name="connsiteX0" fmla="*/ 12699 w 2739354"/>
                <a:gd name="connsiteY0" fmla="*/ 0 h 462211"/>
                <a:gd name="connsiteX1" fmla="*/ 2739354 w 2739354"/>
                <a:gd name="connsiteY1" fmla="*/ 88101 h 462211"/>
                <a:gd name="connsiteX2" fmla="*/ 2718716 w 2739354"/>
                <a:gd name="connsiteY2" fmla="*/ 462211 h 462211"/>
                <a:gd name="connsiteX3" fmla="*/ 0 w 2739354"/>
                <a:gd name="connsiteY3" fmla="*/ 345530 h 462211"/>
                <a:gd name="connsiteX4" fmla="*/ 12699 w 2739354"/>
                <a:gd name="connsiteY4" fmla="*/ 0 h 462211"/>
                <a:gd name="connsiteX0" fmla="*/ 12699 w 2739354"/>
                <a:gd name="connsiteY0" fmla="*/ 0 h 462211"/>
                <a:gd name="connsiteX1" fmla="*/ 2739354 w 2739354"/>
                <a:gd name="connsiteY1" fmla="*/ 88101 h 462211"/>
                <a:gd name="connsiteX2" fmla="*/ 2718716 w 2739354"/>
                <a:gd name="connsiteY2" fmla="*/ 462211 h 462211"/>
                <a:gd name="connsiteX3" fmla="*/ 0 w 2739354"/>
                <a:gd name="connsiteY3" fmla="*/ 356119 h 462211"/>
                <a:gd name="connsiteX4" fmla="*/ 12699 w 2739354"/>
                <a:gd name="connsiteY4" fmla="*/ 0 h 462211"/>
                <a:gd name="connsiteX0" fmla="*/ 20319 w 2746974"/>
                <a:gd name="connsiteY0" fmla="*/ 0 h 462211"/>
                <a:gd name="connsiteX1" fmla="*/ 2746974 w 2746974"/>
                <a:gd name="connsiteY1" fmla="*/ 88101 h 462211"/>
                <a:gd name="connsiteX2" fmla="*/ 2726336 w 2746974"/>
                <a:gd name="connsiteY2" fmla="*/ 462211 h 462211"/>
                <a:gd name="connsiteX3" fmla="*/ 0 w 2746974"/>
                <a:gd name="connsiteY3" fmla="*/ 375179 h 462211"/>
                <a:gd name="connsiteX4" fmla="*/ 20319 w 2746974"/>
                <a:gd name="connsiteY4" fmla="*/ 0 h 46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6974" h="462211">
                  <a:moveTo>
                    <a:pt x="20319" y="0"/>
                  </a:moveTo>
                  <a:lnTo>
                    <a:pt x="2746974" y="88101"/>
                  </a:lnTo>
                  <a:lnTo>
                    <a:pt x="2726336" y="462211"/>
                  </a:lnTo>
                  <a:lnTo>
                    <a:pt x="0" y="375179"/>
                  </a:lnTo>
                  <a:lnTo>
                    <a:pt x="203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050"/>
            </a:p>
          </p:txBody>
        </p:sp>
      </p:grpSp>
      <p:sp>
        <p:nvSpPr>
          <p:cNvPr id="8" name="Rectangle 21">
            <a:extLst>
              <a:ext uri="{FF2B5EF4-FFF2-40B4-BE49-F238E27FC236}">
                <a16:creationId xmlns:a16="http://schemas.microsoft.com/office/drawing/2014/main" id="{4B69988B-6ABA-49A1-93C8-8390A0BA8FD5}"/>
              </a:ext>
            </a:extLst>
          </p:cNvPr>
          <p:cNvSpPr/>
          <p:nvPr/>
        </p:nvSpPr>
        <p:spPr>
          <a:xfrm>
            <a:off x="8316248" y="5796173"/>
            <a:ext cx="2183689" cy="465848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334B-903B-4C84-B7D4-99AD8B050D34}"/>
              </a:ext>
            </a:extLst>
          </p:cNvPr>
          <p:cNvSpPr/>
          <p:nvPr/>
        </p:nvSpPr>
        <p:spPr>
          <a:xfrm>
            <a:off x="7318227" y="6783973"/>
            <a:ext cx="4179729" cy="79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2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Atteindre parfaitement  </a:t>
            </a:r>
          </a:p>
          <a:p>
            <a:pPr algn="ctr"/>
            <a:r>
              <a:rPr lang="fr-FR" sz="22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nos objectifs </a:t>
            </a:r>
            <a:endParaRPr lang="fr-FR" sz="2295" dirty="0"/>
          </a:p>
        </p:txBody>
      </p:sp>
      <p:grpSp>
        <p:nvGrpSpPr>
          <p:cNvPr id="10" name="Groupe 11">
            <a:extLst>
              <a:ext uri="{FF2B5EF4-FFF2-40B4-BE49-F238E27FC236}">
                <a16:creationId xmlns:a16="http://schemas.microsoft.com/office/drawing/2014/main" id="{0FF61798-850C-4CB9-B1E6-5062446E2F5B}"/>
              </a:ext>
            </a:extLst>
          </p:cNvPr>
          <p:cNvGrpSpPr>
            <a:grpSpLocks/>
          </p:cNvGrpSpPr>
          <p:nvPr/>
        </p:nvGrpSpPr>
        <p:grpSpPr bwMode="auto">
          <a:xfrm>
            <a:off x="1408679" y="3252355"/>
            <a:ext cx="6717507" cy="3218385"/>
            <a:chOff x="658094" y="2248743"/>
            <a:chExt cx="3761266" cy="3384866"/>
          </a:xfrm>
          <a:solidFill>
            <a:srgbClr val="FFDFC1"/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CC69EC1-C249-4E08-AD18-7DA91C762C25}"/>
                </a:ext>
              </a:extLst>
            </p:cNvPr>
            <p:cNvSpPr/>
            <p:nvPr/>
          </p:nvSpPr>
          <p:spPr>
            <a:xfrm rot="21074577">
              <a:off x="999160" y="2356720"/>
              <a:ext cx="3012868" cy="2769895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050"/>
            </a:p>
          </p:txBody>
        </p:sp>
        <p:grpSp>
          <p:nvGrpSpPr>
            <p:cNvPr id="12" name="Groupe 15">
              <a:extLst>
                <a:ext uri="{FF2B5EF4-FFF2-40B4-BE49-F238E27FC236}">
                  <a16:creationId xmlns:a16="http://schemas.microsoft.com/office/drawing/2014/main" id="{B9E01F59-B6E7-4D21-8A94-F82C8B6D38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094" y="2248743"/>
              <a:ext cx="3761266" cy="3384866"/>
              <a:chOff x="3598475" y="1517229"/>
              <a:chExt cx="3761266" cy="3384866"/>
            </a:xfrm>
            <a:grpFill/>
          </p:grpSpPr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7399124-0CF5-4C72-AA59-D97D2BC6F1FB}"/>
                  </a:ext>
                </a:extLst>
              </p:cNvPr>
              <p:cNvSpPr/>
              <p:nvPr/>
            </p:nvSpPr>
            <p:spPr>
              <a:xfrm rot="21074577">
                <a:off x="3598475" y="1517229"/>
                <a:ext cx="3761266" cy="3384866"/>
              </a:xfrm>
              <a:custGeom>
                <a:avLst/>
                <a:gdLst>
                  <a:gd name="connsiteX0" fmla="*/ 0 w 2958182"/>
                  <a:gd name="connsiteY0" fmla="*/ 0 h 2855644"/>
                  <a:gd name="connsiteX1" fmla="*/ 2958182 w 2958182"/>
                  <a:gd name="connsiteY1" fmla="*/ 0 h 2855644"/>
                  <a:gd name="connsiteX2" fmla="*/ 2958182 w 2958182"/>
                  <a:gd name="connsiteY2" fmla="*/ 2855644 h 2855644"/>
                  <a:gd name="connsiteX3" fmla="*/ 0 w 2958182"/>
                  <a:gd name="connsiteY3" fmla="*/ 2855644 h 2855644"/>
                  <a:gd name="connsiteX4" fmla="*/ 0 w 2958182"/>
                  <a:gd name="connsiteY4" fmla="*/ 0 h 2855644"/>
                  <a:gd name="connsiteX0" fmla="*/ 0 w 2958182"/>
                  <a:gd name="connsiteY0" fmla="*/ 0 h 2855644"/>
                  <a:gd name="connsiteX1" fmla="*/ 2958182 w 2958182"/>
                  <a:gd name="connsiteY1" fmla="*/ 0 h 2855644"/>
                  <a:gd name="connsiteX2" fmla="*/ 2958182 w 2958182"/>
                  <a:gd name="connsiteY2" fmla="*/ 2855644 h 2855644"/>
                  <a:gd name="connsiteX3" fmla="*/ 99227 w 2958182"/>
                  <a:gd name="connsiteY3" fmla="*/ 2774555 h 2855644"/>
                  <a:gd name="connsiteX4" fmla="*/ 0 w 2958182"/>
                  <a:gd name="connsiteY4" fmla="*/ 0 h 2855644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52810 w 3007415"/>
                  <a:gd name="connsiteY3" fmla="*/ 2802085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52810 w 3007415"/>
                  <a:gd name="connsiteY3" fmla="*/ 2802085 h 2911415"/>
                  <a:gd name="connsiteX4" fmla="*/ 0 w 3007415"/>
                  <a:gd name="connsiteY4" fmla="*/ 0 h 2911415"/>
                  <a:gd name="connsiteX0" fmla="*/ 0 w 3007415"/>
                  <a:gd name="connsiteY0" fmla="*/ 0 h 2802085"/>
                  <a:gd name="connsiteX1" fmla="*/ 3007415 w 3007415"/>
                  <a:gd name="connsiteY1" fmla="*/ 55771 h 2802085"/>
                  <a:gd name="connsiteX2" fmla="*/ 2795981 w 3007415"/>
                  <a:gd name="connsiteY2" fmla="*/ 2782473 h 2802085"/>
                  <a:gd name="connsiteX3" fmla="*/ 152810 w 3007415"/>
                  <a:gd name="connsiteY3" fmla="*/ 2802085 h 2802085"/>
                  <a:gd name="connsiteX4" fmla="*/ 0 w 3007415"/>
                  <a:gd name="connsiteY4" fmla="*/ 0 h 2802085"/>
                  <a:gd name="connsiteX0" fmla="*/ 0 w 3007415"/>
                  <a:gd name="connsiteY0" fmla="*/ 0 h 2910528"/>
                  <a:gd name="connsiteX1" fmla="*/ 3007415 w 3007415"/>
                  <a:gd name="connsiteY1" fmla="*/ 55771 h 2910528"/>
                  <a:gd name="connsiteX2" fmla="*/ 2795981 w 3007415"/>
                  <a:gd name="connsiteY2" fmla="*/ 2782473 h 2910528"/>
                  <a:gd name="connsiteX3" fmla="*/ 152810 w 3007415"/>
                  <a:gd name="connsiteY3" fmla="*/ 2802085 h 2910528"/>
                  <a:gd name="connsiteX4" fmla="*/ 0 w 3007415"/>
                  <a:gd name="connsiteY4" fmla="*/ 0 h 2910528"/>
                  <a:gd name="connsiteX0" fmla="*/ 0 w 3016462"/>
                  <a:gd name="connsiteY0" fmla="*/ 0 h 2910528"/>
                  <a:gd name="connsiteX1" fmla="*/ 3007415 w 3016462"/>
                  <a:gd name="connsiteY1" fmla="*/ 55771 h 2910528"/>
                  <a:gd name="connsiteX2" fmla="*/ 2795981 w 3016462"/>
                  <a:gd name="connsiteY2" fmla="*/ 2782473 h 2910528"/>
                  <a:gd name="connsiteX3" fmla="*/ 152810 w 3016462"/>
                  <a:gd name="connsiteY3" fmla="*/ 2802085 h 2910528"/>
                  <a:gd name="connsiteX4" fmla="*/ 0 w 3016462"/>
                  <a:gd name="connsiteY4" fmla="*/ 0 h 2910528"/>
                  <a:gd name="connsiteX0" fmla="*/ 0 w 3064249"/>
                  <a:gd name="connsiteY0" fmla="*/ 0 h 2898641"/>
                  <a:gd name="connsiteX1" fmla="*/ 3007415 w 3064249"/>
                  <a:gd name="connsiteY1" fmla="*/ 55771 h 2898641"/>
                  <a:gd name="connsiteX2" fmla="*/ 2875643 w 3064249"/>
                  <a:gd name="connsiteY2" fmla="*/ 2765832 h 2898641"/>
                  <a:gd name="connsiteX3" fmla="*/ 152810 w 3064249"/>
                  <a:gd name="connsiteY3" fmla="*/ 2802085 h 2898641"/>
                  <a:gd name="connsiteX4" fmla="*/ 0 w 3064249"/>
                  <a:gd name="connsiteY4" fmla="*/ 0 h 2898641"/>
                  <a:gd name="connsiteX0" fmla="*/ 0 w 3070540"/>
                  <a:gd name="connsiteY0" fmla="*/ 0 h 2898641"/>
                  <a:gd name="connsiteX1" fmla="*/ 3007415 w 3070540"/>
                  <a:gd name="connsiteY1" fmla="*/ 55771 h 2898641"/>
                  <a:gd name="connsiteX2" fmla="*/ 2875643 w 3070540"/>
                  <a:gd name="connsiteY2" fmla="*/ 2765832 h 2898641"/>
                  <a:gd name="connsiteX3" fmla="*/ 152810 w 3070540"/>
                  <a:gd name="connsiteY3" fmla="*/ 2802085 h 2898641"/>
                  <a:gd name="connsiteX4" fmla="*/ 0 w 3070540"/>
                  <a:gd name="connsiteY4" fmla="*/ 0 h 2898641"/>
                  <a:gd name="connsiteX0" fmla="*/ 0 w 3050496"/>
                  <a:gd name="connsiteY0" fmla="*/ 0 h 2831008"/>
                  <a:gd name="connsiteX1" fmla="*/ 3007415 w 3050496"/>
                  <a:gd name="connsiteY1" fmla="*/ 55771 h 2831008"/>
                  <a:gd name="connsiteX2" fmla="*/ 2844527 w 3050496"/>
                  <a:gd name="connsiteY2" fmla="*/ 2655027 h 2831008"/>
                  <a:gd name="connsiteX3" fmla="*/ 152810 w 3050496"/>
                  <a:gd name="connsiteY3" fmla="*/ 2802085 h 2831008"/>
                  <a:gd name="connsiteX4" fmla="*/ 0 w 3050496"/>
                  <a:gd name="connsiteY4" fmla="*/ 0 h 2831008"/>
                  <a:gd name="connsiteX0" fmla="*/ 0 w 3083026"/>
                  <a:gd name="connsiteY0" fmla="*/ 0 h 2802085"/>
                  <a:gd name="connsiteX1" fmla="*/ 3007415 w 3083026"/>
                  <a:gd name="connsiteY1" fmla="*/ 55771 h 2802085"/>
                  <a:gd name="connsiteX2" fmla="*/ 2894153 w 3083026"/>
                  <a:gd name="connsiteY2" fmla="*/ 2551842 h 2802085"/>
                  <a:gd name="connsiteX3" fmla="*/ 152810 w 3083026"/>
                  <a:gd name="connsiteY3" fmla="*/ 2802085 h 2802085"/>
                  <a:gd name="connsiteX4" fmla="*/ 0 w 3083026"/>
                  <a:gd name="connsiteY4" fmla="*/ 0 h 2802085"/>
                  <a:gd name="connsiteX0" fmla="*/ 0 w 3077100"/>
                  <a:gd name="connsiteY0" fmla="*/ 0 h 2839147"/>
                  <a:gd name="connsiteX1" fmla="*/ 3007415 w 3077100"/>
                  <a:gd name="connsiteY1" fmla="*/ 55771 h 2839147"/>
                  <a:gd name="connsiteX2" fmla="*/ 2885440 w 3077100"/>
                  <a:gd name="connsiteY2" fmla="*/ 2670966 h 2839147"/>
                  <a:gd name="connsiteX3" fmla="*/ 152810 w 3077100"/>
                  <a:gd name="connsiteY3" fmla="*/ 2802085 h 2839147"/>
                  <a:gd name="connsiteX4" fmla="*/ 0 w 3077100"/>
                  <a:gd name="connsiteY4" fmla="*/ 0 h 2839147"/>
                  <a:gd name="connsiteX0" fmla="*/ 0 w 3084012"/>
                  <a:gd name="connsiteY0" fmla="*/ 0 h 2810619"/>
                  <a:gd name="connsiteX1" fmla="*/ 3007415 w 3084012"/>
                  <a:gd name="connsiteY1" fmla="*/ 55771 h 2810619"/>
                  <a:gd name="connsiteX2" fmla="*/ 2895591 w 3084012"/>
                  <a:gd name="connsiteY2" fmla="*/ 2605068 h 2810619"/>
                  <a:gd name="connsiteX3" fmla="*/ 152810 w 3084012"/>
                  <a:gd name="connsiteY3" fmla="*/ 2802085 h 2810619"/>
                  <a:gd name="connsiteX4" fmla="*/ 0 w 3084012"/>
                  <a:gd name="connsiteY4" fmla="*/ 0 h 2810619"/>
                  <a:gd name="connsiteX0" fmla="*/ 0 w 3108841"/>
                  <a:gd name="connsiteY0" fmla="*/ 0 h 2802085"/>
                  <a:gd name="connsiteX1" fmla="*/ 3007415 w 3108841"/>
                  <a:gd name="connsiteY1" fmla="*/ 55771 h 2802085"/>
                  <a:gd name="connsiteX2" fmla="*/ 2930854 w 3108841"/>
                  <a:gd name="connsiteY2" fmla="*/ 2501276 h 2802085"/>
                  <a:gd name="connsiteX3" fmla="*/ 152810 w 3108841"/>
                  <a:gd name="connsiteY3" fmla="*/ 2802085 h 2802085"/>
                  <a:gd name="connsiteX4" fmla="*/ 0 w 3108841"/>
                  <a:gd name="connsiteY4" fmla="*/ 0 h 2802085"/>
                  <a:gd name="connsiteX0" fmla="*/ 0 w 3073089"/>
                  <a:gd name="connsiteY0" fmla="*/ 0 h 2802085"/>
                  <a:gd name="connsiteX1" fmla="*/ 3007415 w 3073089"/>
                  <a:gd name="connsiteY1" fmla="*/ 55771 h 2802085"/>
                  <a:gd name="connsiteX2" fmla="*/ 2879470 w 3073089"/>
                  <a:gd name="connsiteY2" fmla="*/ 2334344 h 2802085"/>
                  <a:gd name="connsiteX3" fmla="*/ 152810 w 3073089"/>
                  <a:gd name="connsiteY3" fmla="*/ 2802085 h 2802085"/>
                  <a:gd name="connsiteX4" fmla="*/ 0 w 3073089"/>
                  <a:gd name="connsiteY4" fmla="*/ 0 h 2802085"/>
                  <a:gd name="connsiteX0" fmla="*/ 0 w 3142862"/>
                  <a:gd name="connsiteY0" fmla="*/ 0 h 2802085"/>
                  <a:gd name="connsiteX1" fmla="*/ 3007415 w 3142862"/>
                  <a:gd name="connsiteY1" fmla="*/ 55771 h 2802085"/>
                  <a:gd name="connsiteX2" fmla="*/ 2879470 w 3142862"/>
                  <a:gd name="connsiteY2" fmla="*/ 2334344 h 2802085"/>
                  <a:gd name="connsiteX3" fmla="*/ 152810 w 3142862"/>
                  <a:gd name="connsiteY3" fmla="*/ 2802085 h 2802085"/>
                  <a:gd name="connsiteX4" fmla="*/ 0 w 3142862"/>
                  <a:gd name="connsiteY4" fmla="*/ 0 h 2802085"/>
                  <a:gd name="connsiteX0" fmla="*/ 0 w 3142862"/>
                  <a:gd name="connsiteY0" fmla="*/ 0 h 2860388"/>
                  <a:gd name="connsiteX1" fmla="*/ 3007415 w 3142862"/>
                  <a:gd name="connsiteY1" fmla="*/ 55771 h 2860388"/>
                  <a:gd name="connsiteX2" fmla="*/ 2879470 w 3142862"/>
                  <a:gd name="connsiteY2" fmla="*/ 2334344 h 2860388"/>
                  <a:gd name="connsiteX3" fmla="*/ 187196 w 3142862"/>
                  <a:gd name="connsiteY3" fmla="*/ 2860388 h 2860388"/>
                  <a:gd name="connsiteX4" fmla="*/ 0 w 3142862"/>
                  <a:gd name="connsiteY4" fmla="*/ 0 h 2860388"/>
                  <a:gd name="connsiteX0" fmla="*/ 0 w 3142862"/>
                  <a:gd name="connsiteY0" fmla="*/ 0 h 2876373"/>
                  <a:gd name="connsiteX1" fmla="*/ 3007415 w 3142862"/>
                  <a:gd name="connsiteY1" fmla="*/ 55771 h 2876373"/>
                  <a:gd name="connsiteX2" fmla="*/ 2879470 w 3142862"/>
                  <a:gd name="connsiteY2" fmla="*/ 2334344 h 2876373"/>
                  <a:gd name="connsiteX3" fmla="*/ 187196 w 3142862"/>
                  <a:gd name="connsiteY3" fmla="*/ 2860388 h 2876373"/>
                  <a:gd name="connsiteX4" fmla="*/ 0 w 3142862"/>
                  <a:gd name="connsiteY4" fmla="*/ 0 h 2876373"/>
                  <a:gd name="connsiteX0" fmla="*/ 0 w 3142862"/>
                  <a:gd name="connsiteY0" fmla="*/ 0 h 2869960"/>
                  <a:gd name="connsiteX1" fmla="*/ 3007415 w 3142862"/>
                  <a:gd name="connsiteY1" fmla="*/ 55771 h 2869960"/>
                  <a:gd name="connsiteX2" fmla="*/ 2879470 w 3142862"/>
                  <a:gd name="connsiteY2" fmla="*/ 2334344 h 2869960"/>
                  <a:gd name="connsiteX3" fmla="*/ 187196 w 3142862"/>
                  <a:gd name="connsiteY3" fmla="*/ 2860388 h 2869960"/>
                  <a:gd name="connsiteX4" fmla="*/ 0 w 3142862"/>
                  <a:gd name="connsiteY4" fmla="*/ 0 h 2869960"/>
                  <a:gd name="connsiteX0" fmla="*/ 0 w 3142862"/>
                  <a:gd name="connsiteY0" fmla="*/ 0 h 2875403"/>
                  <a:gd name="connsiteX1" fmla="*/ 3007415 w 3142862"/>
                  <a:gd name="connsiteY1" fmla="*/ 55771 h 2875403"/>
                  <a:gd name="connsiteX2" fmla="*/ 2879470 w 3142862"/>
                  <a:gd name="connsiteY2" fmla="*/ 2334344 h 2875403"/>
                  <a:gd name="connsiteX3" fmla="*/ 187196 w 3142862"/>
                  <a:gd name="connsiteY3" fmla="*/ 2860388 h 2875403"/>
                  <a:gd name="connsiteX4" fmla="*/ 0 w 3142862"/>
                  <a:gd name="connsiteY4" fmla="*/ 0 h 2875403"/>
                  <a:gd name="connsiteX0" fmla="*/ 0 w 3155056"/>
                  <a:gd name="connsiteY0" fmla="*/ 0 h 2875403"/>
                  <a:gd name="connsiteX1" fmla="*/ 3007415 w 3155056"/>
                  <a:gd name="connsiteY1" fmla="*/ 55771 h 2875403"/>
                  <a:gd name="connsiteX2" fmla="*/ 2879470 w 3155056"/>
                  <a:gd name="connsiteY2" fmla="*/ 2334344 h 2875403"/>
                  <a:gd name="connsiteX3" fmla="*/ 187196 w 3155056"/>
                  <a:gd name="connsiteY3" fmla="*/ 2860388 h 2875403"/>
                  <a:gd name="connsiteX4" fmla="*/ 0 w 3155056"/>
                  <a:gd name="connsiteY4" fmla="*/ 0 h 2875403"/>
                  <a:gd name="connsiteX0" fmla="*/ 0 w 3111070"/>
                  <a:gd name="connsiteY0" fmla="*/ 0 h 2875403"/>
                  <a:gd name="connsiteX1" fmla="*/ 3007415 w 3111070"/>
                  <a:gd name="connsiteY1" fmla="*/ 55771 h 2875403"/>
                  <a:gd name="connsiteX2" fmla="*/ 2879470 w 3111070"/>
                  <a:gd name="connsiteY2" fmla="*/ 2334344 h 2875403"/>
                  <a:gd name="connsiteX3" fmla="*/ 187196 w 3111070"/>
                  <a:gd name="connsiteY3" fmla="*/ 2860388 h 2875403"/>
                  <a:gd name="connsiteX4" fmla="*/ 0 w 3111070"/>
                  <a:gd name="connsiteY4" fmla="*/ 0 h 2875403"/>
                  <a:gd name="connsiteX0" fmla="*/ 0 w 3116300"/>
                  <a:gd name="connsiteY0" fmla="*/ 0 h 2875403"/>
                  <a:gd name="connsiteX1" fmla="*/ 3007415 w 3116300"/>
                  <a:gd name="connsiteY1" fmla="*/ 55771 h 2875403"/>
                  <a:gd name="connsiteX2" fmla="*/ 2879470 w 3116300"/>
                  <a:gd name="connsiteY2" fmla="*/ 2334344 h 2875403"/>
                  <a:gd name="connsiteX3" fmla="*/ 187196 w 3116300"/>
                  <a:gd name="connsiteY3" fmla="*/ 2860388 h 2875403"/>
                  <a:gd name="connsiteX4" fmla="*/ 0 w 3116300"/>
                  <a:gd name="connsiteY4" fmla="*/ 0 h 2875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6300" h="2875403">
                    <a:moveTo>
                      <a:pt x="0" y="0"/>
                    </a:moveTo>
                    <a:cubicBezTo>
                      <a:pt x="1127017" y="85961"/>
                      <a:pt x="2004943" y="37181"/>
                      <a:pt x="3007415" y="55771"/>
                    </a:cubicBezTo>
                    <a:cubicBezTo>
                      <a:pt x="2936937" y="964672"/>
                      <a:pt x="3368549" y="2290401"/>
                      <a:pt x="2879470" y="2334344"/>
                    </a:cubicBezTo>
                    <a:cubicBezTo>
                      <a:pt x="2708049" y="2614029"/>
                      <a:pt x="1197859" y="2950916"/>
                      <a:pt x="187196" y="2860388"/>
                    </a:cubicBezTo>
                    <a:cubicBezTo>
                      <a:pt x="13901" y="1782226"/>
                      <a:pt x="148001" y="8044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050"/>
              </a:p>
            </p:txBody>
          </p:sp>
          <p:sp>
            <p:nvSpPr>
              <p:cNvPr id="14" name="Triangle rectangle 7">
                <a:extLst>
                  <a:ext uri="{FF2B5EF4-FFF2-40B4-BE49-F238E27FC236}">
                    <a16:creationId xmlns:a16="http://schemas.microsoft.com/office/drawing/2014/main" id="{70F917DB-8F38-4FBE-A7CE-74B0932C76B7}"/>
                  </a:ext>
                </a:extLst>
              </p:cNvPr>
              <p:cNvSpPr/>
              <p:nvPr/>
            </p:nvSpPr>
            <p:spPr>
              <a:xfrm rot="14260875">
                <a:off x="6185308" y="3089877"/>
                <a:ext cx="337666" cy="1518605"/>
              </a:xfrm>
              <a:custGeom>
                <a:avLst/>
                <a:gdLst>
                  <a:gd name="connsiteX0" fmla="*/ 0 w 360040"/>
                  <a:gd name="connsiteY0" fmla="*/ 1205112 h 1205112"/>
                  <a:gd name="connsiteX1" fmla="*/ 0 w 360040"/>
                  <a:gd name="connsiteY1" fmla="*/ 0 h 1205112"/>
                  <a:gd name="connsiteX2" fmla="*/ 360040 w 360040"/>
                  <a:gd name="connsiteY2" fmla="*/ 1205112 h 1205112"/>
                  <a:gd name="connsiteX3" fmla="*/ 0 w 360040"/>
                  <a:gd name="connsiteY3" fmla="*/ 1205112 h 1205112"/>
                  <a:gd name="connsiteX0" fmla="*/ 0 w 284031"/>
                  <a:gd name="connsiteY0" fmla="*/ 1205112 h 1205112"/>
                  <a:gd name="connsiteX1" fmla="*/ 0 w 284031"/>
                  <a:gd name="connsiteY1" fmla="*/ 0 h 1205112"/>
                  <a:gd name="connsiteX2" fmla="*/ 284031 w 284031"/>
                  <a:gd name="connsiteY2" fmla="*/ 826409 h 1205112"/>
                  <a:gd name="connsiteX3" fmla="*/ 0 w 284031"/>
                  <a:gd name="connsiteY3" fmla="*/ 1205112 h 1205112"/>
                  <a:gd name="connsiteX0" fmla="*/ 0 w 366580"/>
                  <a:gd name="connsiteY0" fmla="*/ 1205112 h 1205112"/>
                  <a:gd name="connsiteX1" fmla="*/ 0 w 366580"/>
                  <a:gd name="connsiteY1" fmla="*/ 0 h 1205112"/>
                  <a:gd name="connsiteX2" fmla="*/ 366580 w 366580"/>
                  <a:gd name="connsiteY2" fmla="*/ 963165 h 1205112"/>
                  <a:gd name="connsiteX3" fmla="*/ 0 w 366580"/>
                  <a:gd name="connsiteY3" fmla="*/ 1205112 h 1205112"/>
                  <a:gd name="connsiteX0" fmla="*/ 0 w 366580"/>
                  <a:gd name="connsiteY0" fmla="*/ 1205112 h 1205112"/>
                  <a:gd name="connsiteX1" fmla="*/ 0 w 366580"/>
                  <a:gd name="connsiteY1" fmla="*/ 0 h 1205112"/>
                  <a:gd name="connsiteX2" fmla="*/ 366580 w 366580"/>
                  <a:gd name="connsiteY2" fmla="*/ 963165 h 1205112"/>
                  <a:gd name="connsiteX3" fmla="*/ 0 w 366580"/>
                  <a:gd name="connsiteY3" fmla="*/ 1205112 h 120511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126017 w 501304"/>
                  <a:gd name="connsiteY0" fmla="*/ 1227782 h 1227782"/>
                  <a:gd name="connsiteX1" fmla="*/ 134724 w 501304"/>
                  <a:gd name="connsiteY1" fmla="*/ 0 h 1227782"/>
                  <a:gd name="connsiteX2" fmla="*/ 501304 w 501304"/>
                  <a:gd name="connsiteY2" fmla="*/ 963165 h 1227782"/>
                  <a:gd name="connsiteX3" fmla="*/ 126017 w 501304"/>
                  <a:gd name="connsiteY3" fmla="*/ 1227782 h 1227782"/>
                  <a:gd name="connsiteX0" fmla="*/ 129311 w 504598"/>
                  <a:gd name="connsiteY0" fmla="*/ 1227782 h 1227782"/>
                  <a:gd name="connsiteX1" fmla="*/ 138018 w 504598"/>
                  <a:gd name="connsiteY1" fmla="*/ 0 h 1227782"/>
                  <a:gd name="connsiteX2" fmla="*/ 504598 w 504598"/>
                  <a:gd name="connsiteY2" fmla="*/ 963165 h 1227782"/>
                  <a:gd name="connsiteX3" fmla="*/ 129311 w 504598"/>
                  <a:gd name="connsiteY3" fmla="*/ 1227782 h 1227782"/>
                  <a:gd name="connsiteX0" fmla="*/ 122131 w 497418"/>
                  <a:gd name="connsiteY0" fmla="*/ 1406841 h 1406841"/>
                  <a:gd name="connsiteX1" fmla="*/ 159583 w 497418"/>
                  <a:gd name="connsiteY1" fmla="*/ 0 h 1406841"/>
                  <a:gd name="connsiteX2" fmla="*/ 497418 w 497418"/>
                  <a:gd name="connsiteY2" fmla="*/ 1142224 h 1406841"/>
                  <a:gd name="connsiteX3" fmla="*/ 122131 w 497418"/>
                  <a:gd name="connsiteY3" fmla="*/ 1406841 h 1406841"/>
                  <a:gd name="connsiteX0" fmla="*/ 134513 w 509800"/>
                  <a:gd name="connsiteY0" fmla="*/ 1406841 h 1406841"/>
                  <a:gd name="connsiteX1" fmla="*/ 171965 w 509800"/>
                  <a:gd name="connsiteY1" fmla="*/ 0 h 1406841"/>
                  <a:gd name="connsiteX2" fmla="*/ 509800 w 509800"/>
                  <a:gd name="connsiteY2" fmla="*/ 1142224 h 1406841"/>
                  <a:gd name="connsiteX3" fmla="*/ 134513 w 509800"/>
                  <a:gd name="connsiteY3" fmla="*/ 1406841 h 1406841"/>
                  <a:gd name="connsiteX0" fmla="*/ 134513 w 509800"/>
                  <a:gd name="connsiteY0" fmla="*/ 1406841 h 1406841"/>
                  <a:gd name="connsiteX1" fmla="*/ 171965 w 509800"/>
                  <a:gd name="connsiteY1" fmla="*/ 0 h 1406841"/>
                  <a:gd name="connsiteX2" fmla="*/ 509800 w 509800"/>
                  <a:gd name="connsiteY2" fmla="*/ 1142224 h 1406841"/>
                  <a:gd name="connsiteX3" fmla="*/ 134513 w 509800"/>
                  <a:gd name="connsiteY3" fmla="*/ 1406841 h 1406841"/>
                  <a:gd name="connsiteX0" fmla="*/ 134513 w 403203"/>
                  <a:gd name="connsiteY0" fmla="*/ 1406841 h 1406841"/>
                  <a:gd name="connsiteX1" fmla="*/ 171965 w 403203"/>
                  <a:gd name="connsiteY1" fmla="*/ 0 h 1406841"/>
                  <a:gd name="connsiteX2" fmla="*/ 403203 w 403203"/>
                  <a:gd name="connsiteY2" fmla="*/ 1117809 h 1406841"/>
                  <a:gd name="connsiteX3" fmla="*/ 134513 w 403203"/>
                  <a:gd name="connsiteY3" fmla="*/ 1406841 h 1406841"/>
                  <a:gd name="connsiteX0" fmla="*/ 134513 w 412457"/>
                  <a:gd name="connsiteY0" fmla="*/ 1406841 h 1406841"/>
                  <a:gd name="connsiteX1" fmla="*/ 171965 w 412457"/>
                  <a:gd name="connsiteY1" fmla="*/ 0 h 1406841"/>
                  <a:gd name="connsiteX2" fmla="*/ 412456 w 412457"/>
                  <a:gd name="connsiteY2" fmla="*/ 1149013 h 1406841"/>
                  <a:gd name="connsiteX3" fmla="*/ 134513 w 412457"/>
                  <a:gd name="connsiteY3" fmla="*/ 1406841 h 1406841"/>
                  <a:gd name="connsiteX0" fmla="*/ 134513 w 412456"/>
                  <a:gd name="connsiteY0" fmla="*/ 1406841 h 1406841"/>
                  <a:gd name="connsiteX1" fmla="*/ 171965 w 412456"/>
                  <a:gd name="connsiteY1" fmla="*/ 0 h 1406841"/>
                  <a:gd name="connsiteX2" fmla="*/ 412456 w 412456"/>
                  <a:gd name="connsiteY2" fmla="*/ 1149013 h 1406841"/>
                  <a:gd name="connsiteX3" fmla="*/ 134513 w 412456"/>
                  <a:gd name="connsiteY3" fmla="*/ 1406841 h 1406841"/>
                  <a:gd name="connsiteX0" fmla="*/ 134513 w 412456"/>
                  <a:gd name="connsiteY0" fmla="*/ 1406841 h 1406841"/>
                  <a:gd name="connsiteX1" fmla="*/ 171965 w 412456"/>
                  <a:gd name="connsiteY1" fmla="*/ 0 h 1406841"/>
                  <a:gd name="connsiteX2" fmla="*/ 412456 w 412456"/>
                  <a:gd name="connsiteY2" fmla="*/ 1149013 h 1406841"/>
                  <a:gd name="connsiteX3" fmla="*/ 134513 w 412456"/>
                  <a:gd name="connsiteY3" fmla="*/ 1406841 h 1406841"/>
                  <a:gd name="connsiteX0" fmla="*/ 140084 w 398701"/>
                  <a:gd name="connsiteY0" fmla="*/ 1442880 h 1442880"/>
                  <a:gd name="connsiteX1" fmla="*/ 158210 w 398701"/>
                  <a:gd name="connsiteY1" fmla="*/ 0 h 1442880"/>
                  <a:gd name="connsiteX2" fmla="*/ 398701 w 398701"/>
                  <a:gd name="connsiteY2" fmla="*/ 1149013 h 1442880"/>
                  <a:gd name="connsiteX3" fmla="*/ 140084 w 398701"/>
                  <a:gd name="connsiteY3" fmla="*/ 1442880 h 1442880"/>
                  <a:gd name="connsiteX0" fmla="*/ 163454 w 422071"/>
                  <a:gd name="connsiteY0" fmla="*/ 1442880 h 1442880"/>
                  <a:gd name="connsiteX1" fmla="*/ 181580 w 422071"/>
                  <a:gd name="connsiteY1" fmla="*/ 0 h 1442880"/>
                  <a:gd name="connsiteX2" fmla="*/ 422071 w 422071"/>
                  <a:gd name="connsiteY2" fmla="*/ 1149013 h 1442880"/>
                  <a:gd name="connsiteX3" fmla="*/ 163454 w 422071"/>
                  <a:gd name="connsiteY3" fmla="*/ 1442880 h 1442880"/>
                  <a:gd name="connsiteX0" fmla="*/ 163454 w 422071"/>
                  <a:gd name="connsiteY0" fmla="*/ 1442880 h 1442880"/>
                  <a:gd name="connsiteX1" fmla="*/ 181580 w 422071"/>
                  <a:gd name="connsiteY1" fmla="*/ 0 h 1442880"/>
                  <a:gd name="connsiteX2" fmla="*/ 422071 w 422071"/>
                  <a:gd name="connsiteY2" fmla="*/ 1149013 h 1442880"/>
                  <a:gd name="connsiteX3" fmla="*/ 163454 w 422071"/>
                  <a:gd name="connsiteY3" fmla="*/ 1442880 h 14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071" h="1442880">
                    <a:moveTo>
                      <a:pt x="163454" y="1442880"/>
                    </a:moveTo>
                    <a:cubicBezTo>
                      <a:pt x="-176501" y="1226284"/>
                      <a:pt x="107547" y="307905"/>
                      <a:pt x="181580" y="0"/>
                    </a:cubicBezTo>
                    <a:cubicBezTo>
                      <a:pt x="115191" y="556789"/>
                      <a:pt x="137346" y="827855"/>
                      <a:pt x="422071" y="1149013"/>
                    </a:cubicBezTo>
                    <a:cubicBezTo>
                      <a:pt x="129579" y="963158"/>
                      <a:pt x="66208" y="1301405"/>
                      <a:pt x="163454" y="14428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050"/>
              </a:p>
            </p:txBody>
          </p:sp>
        </p:grpSp>
      </p:grpSp>
      <p:sp>
        <p:nvSpPr>
          <p:cNvPr id="15" name="Rectangle 21">
            <a:extLst>
              <a:ext uri="{FF2B5EF4-FFF2-40B4-BE49-F238E27FC236}">
                <a16:creationId xmlns:a16="http://schemas.microsoft.com/office/drawing/2014/main" id="{85B25C49-4F3B-45DD-AC00-B8C7BE3A5E84}"/>
              </a:ext>
            </a:extLst>
          </p:cNvPr>
          <p:cNvSpPr/>
          <p:nvPr/>
        </p:nvSpPr>
        <p:spPr>
          <a:xfrm rot="20930472">
            <a:off x="2556268" y="3003052"/>
            <a:ext cx="2953553" cy="46143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57B81B-ADD8-40E4-8518-AD4AC45C9912}"/>
              </a:ext>
            </a:extLst>
          </p:cNvPr>
          <p:cNvSpPr/>
          <p:nvPr/>
        </p:nvSpPr>
        <p:spPr>
          <a:xfrm rot="21109148">
            <a:off x="1810239" y="3773073"/>
            <a:ext cx="6162113" cy="248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9890" indent="-409890" algn="ctr">
              <a:buFont typeface="Wingdings" panose="05000000000000000000" pitchFamily="2" charset="2"/>
              <a:buChar char="ü"/>
            </a:pPr>
            <a:r>
              <a:rPr lang="fr-FR" sz="2050" dirty="0"/>
              <a:t>Comprendre </a:t>
            </a:r>
            <a:r>
              <a:rPr lang="fr-FR" sz="2050" dirty="0"/>
              <a:t>la conduite des projets en Data </a:t>
            </a:r>
            <a:r>
              <a:rPr lang="fr-FR" sz="2050" dirty="0"/>
              <a:t>Science</a:t>
            </a:r>
          </a:p>
          <a:p>
            <a:pPr algn="ctr"/>
            <a:endParaRPr lang="fr-FR" sz="229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09890" indent="-409890" algn="ctr">
              <a:buFont typeface="Wingdings" panose="05000000000000000000" pitchFamily="2" charset="2"/>
              <a:buChar char="ü"/>
            </a:pPr>
            <a:r>
              <a:rPr lang="fr-FR" sz="22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Mettre en œuvre nos différentes connaissances </a:t>
            </a:r>
          </a:p>
          <a:p>
            <a:pPr algn="ctr"/>
            <a:r>
              <a:rPr lang="fr-FR" sz="22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acquises tout au long de notre cursus universitaire</a:t>
            </a:r>
          </a:p>
          <a:p>
            <a:pPr algn="ctr"/>
            <a:endParaRPr lang="fr-FR" sz="229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29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oogle Shape;699;p38">
            <a:extLst>
              <a:ext uri="{FF2B5EF4-FFF2-40B4-BE49-F238E27FC236}">
                <a16:creationId xmlns:a16="http://schemas.microsoft.com/office/drawing/2014/main" id="{110B586C-15B8-4F98-BE40-F7D810A27B90}"/>
              </a:ext>
            </a:extLst>
          </p:cNvPr>
          <p:cNvGrpSpPr/>
          <p:nvPr/>
        </p:nvGrpSpPr>
        <p:grpSpPr>
          <a:xfrm>
            <a:off x="9135132" y="7941151"/>
            <a:ext cx="773253" cy="782258"/>
            <a:chOff x="5970800" y="1619250"/>
            <a:chExt cx="428650" cy="456725"/>
          </a:xfrm>
        </p:grpSpPr>
        <p:sp>
          <p:nvSpPr>
            <p:cNvPr id="18" name="Google Shape;700;p38">
              <a:extLst>
                <a:ext uri="{FF2B5EF4-FFF2-40B4-BE49-F238E27FC236}">
                  <a16:creationId xmlns:a16="http://schemas.microsoft.com/office/drawing/2014/main" id="{CFDD62DC-82A0-4AC2-8FA1-3DEA0FDAA7FE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9" name="Google Shape;701;p38">
              <a:extLst>
                <a:ext uri="{FF2B5EF4-FFF2-40B4-BE49-F238E27FC236}">
                  <a16:creationId xmlns:a16="http://schemas.microsoft.com/office/drawing/2014/main" id="{09FDD52F-8051-4842-BAA2-E54CCDB9DCB5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0" name="Google Shape;702;p38">
              <a:extLst>
                <a:ext uri="{FF2B5EF4-FFF2-40B4-BE49-F238E27FC236}">
                  <a16:creationId xmlns:a16="http://schemas.microsoft.com/office/drawing/2014/main" id="{2B6CE793-9F76-44BE-99EC-4B3D865A6302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1" name="Google Shape;703;p38">
              <a:extLst>
                <a:ext uri="{FF2B5EF4-FFF2-40B4-BE49-F238E27FC236}">
                  <a16:creationId xmlns:a16="http://schemas.microsoft.com/office/drawing/2014/main" id="{1026CE86-A95A-49B5-8608-D5632E530794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2" name="Google Shape;704;p38">
              <a:extLst>
                <a:ext uri="{FF2B5EF4-FFF2-40B4-BE49-F238E27FC236}">
                  <a16:creationId xmlns:a16="http://schemas.microsoft.com/office/drawing/2014/main" id="{4780DFA4-7B03-4F3B-AB6F-2914772D7D68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23" name="Frame 17">
            <a:extLst>
              <a:ext uri="{FF2B5EF4-FFF2-40B4-BE49-F238E27FC236}">
                <a16:creationId xmlns:a16="http://schemas.microsoft.com/office/drawing/2014/main" id="{FF8D9F59-9515-41D7-B815-A902CD4A5A1C}"/>
              </a:ext>
            </a:extLst>
          </p:cNvPr>
          <p:cNvSpPr/>
          <p:nvPr/>
        </p:nvSpPr>
        <p:spPr>
          <a:xfrm>
            <a:off x="5095867" y="5693541"/>
            <a:ext cx="457522" cy="4420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90" dirty="0">
              <a:solidFill>
                <a:schemeClr val="tx1"/>
              </a:solidFill>
            </a:endParaRPr>
          </a:p>
        </p:txBody>
      </p:sp>
      <p:grpSp>
        <p:nvGrpSpPr>
          <p:cNvPr id="24" name="Groupe 7">
            <a:extLst>
              <a:ext uri="{FF2B5EF4-FFF2-40B4-BE49-F238E27FC236}">
                <a16:creationId xmlns:a16="http://schemas.microsoft.com/office/drawing/2014/main" id="{8A287174-6627-4DD9-819B-9FA28A29210E}"/>
              </a:ext>
            </a:extLst>
          </p:cNvPr>
          <p:cNvGrpSpPr>
            <a:grpSpLocks/>
          </p:cNvGrpSpPr>
          <p:nvPr/>
        </p:nvGrpSpPr>
        <p:grpSpPr bwMode="auto">
          <a:xfrm rot="344203">
            <a:off x="11822708" y="3097846"/>
            <a:ext cx="5276023" cy="3270670"/>
            <a:chOff x="502144" y="4009750"/>
            <a:chExt cx="2363212" cy="2386344"/>
          </a:xfrm>
          <a:solidFill>
            <a:srgbClr val="51BCA8"/>
          </a:solidFill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70CB0641-8760-46B6-A4E1-60836FF2FB13}"/>
                </a:ext>
              </a:extLst>
            </p:cNvPr>
            <p:cNvSpPr/>
            <p:nvPr/>
          </p:nvSpPr>
          <p:spPr>
            <a:xfrm>
              <a:off x="525789" y="4167485"/>
              <a:ext cx="2290963" cy="2173947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175198 w 2776580"/>
                <a:gd name="connsiteY0" fmla="*/ 0 h 2827362"/>
                <a:gd name="connsiteX1" fmla="*/ 2776580 w 2776580"/>
                <a:gd name="connsiteY1" fmla="*/ 95250 h 2827362"/>
                <a:gd name="connsiteX2" fmla="*/ 2674980 w 2776580"/>
                <a:gd name="connsiteY2" fmla="*/ 2827362 h 2827362"/>
                <a:gd name="connsiteX3" fmla="*/ 47990 w 2776580"/>
                <a:gd name="connsiteY3" fmla="*/ 2586062 h 2827362"/>
                <a:gd name="connsiteX4" fmla="*/ 175198 w 2776580"/>
                <a:gd name="connsiteY4" fmla="*/ 0 h 2827362"/>
                <a:gd name="connsiteX0" fmla="*/ 175198 w 2776580"/>
                <a:gd name="connsiteY0" fmla="*/ 0 h 2782269"/>
                <a:gd name="connsiteX1" fmla="*/ 2776580 w 2776580"/>
                <a:gd name="connsiteY1" fmla="*/ 95250 h 2782269"/>
                <a:gd name="connsiteX2" fmla="*/ 2690881 w 2776580"/>
                <a:gd name="connsiteY2" fmla="*/ 2771708 h 2782269"/>
                <a:gd name="connsiteX3" fmla="*/ 47990 w 2776580"/>
                <a:gd name="connsiteY3" fmla="*/ 2586062 h 2782269"/>
                <a:gd name="connsiteX4" fmla="*/ 175198 w 2776580"/>
                <a:gd name="connsiteY4" fmla="*/ 0 h 2782269"/>
                <a:gd name="connsiteX0" fmla="*/ 175198 w 2776580"/>
                <a:gd name="connsiteY0" fmla="*/ 0 h 2773467"/>
                <a:gd name="connsiteX1" fmla="*/ 2776580 w 2776580"/>
                <a:gd name="connsiteY1" fmla="*/ 95250 h 2773467"/>
                <a:gd name="connsiteX2" fmla="*/ 2762436 w 2776580"/>
                <a:gd name="connsiteY2" fmla="*/ 2755807 h 2773467"/>
                <a:gd name="connsiteX3" fmla="*/ 47990 w 2776580"/>
                <a:gd name="connsiteY3" fmla="*/ 2586062 h 2773467"/>
                <a:gd name="connsiteX4" fmla="*/ 175198 w 2776580"/>
                <a:gd name="connsiteY4" fmla="*/ 0 h 2773467"/>
                <a:gd name="connsiteX0" fmla="*/ 175198 w 2794791"/>
                <a:gd name="connsiteY0" fmla="*/ 0 h 2777766"/>
                <a:gd name="connsiteX1" fmla="*/ 2776580 w 2794791"/>
                <a:gd name="connsiteY1" fmla="*/ 95250 h 2777766"/>
                <a:gd name="connsiteX2" fmla="*/ 2794238 w 2794791"/>
                <a:gd name="connsiteY2" fmla="*/ 2763757 h 2777766"/>
                <a:gd name="connsiteX3" fmla="*/ 47990 w 2794791"/>
                <a:gd name="connsiteY3" fmla="*/ 2586062 h 2777766"/>
                <a:gd name="connsiteX4" fmla="*/ 175198 w 2794791"/>
                <a:gd name="connsiteY4" fmla="*/ 0 h 2777766"/>
                <a:gd name="connsiteX0" fmla="*/ 175198 w 2834230"/>
                <a:gd name="connsiteY0" fmla="*/ 0 h 2777766"/>
                <a:gd name="connsiteX1" fmla="*/ 2776580 w 2834230"/>
                <a:gd name="connsiteY1" fmla="*/ 95250 h 2777766"/>
                <a:gd name="connsiteX2" fmla="*/ 2833991 w 2834230"/>
                <a:gd name="connsiteY2" fmla="*/ 2763757 h 2777766"/>
                <a:gd name="connsiteX3" fmla="*/ 47990 w 2834230"/>
                <a:gd name="connsiteY3" fmla="*/ 2586062 h 2777766"/>
                <a:gd name="connsiteX4" fmla="*/ 175198 w 2834230"/>
                <a:gd name="connsiteY4" fmla="*/ 0 h 2777766"/>
                <a:gd name="connsiteX0" fmla="*/ 175198 w 2881835"/>
                <a:gd name="connsiteY0" fmla="*/ 0 h 2782269"/>
                <a:gd name="connsiteX1" fmla="*/ 2776580 w 2881835"/>
                <a:gd name="connsiteY1" fmla="*/ 95250 h 2782269"/>
                <a:gd name="connsiteX2" fmla="*/ 2881694 w 2881835"/>
                <a:gd name="connsiteY2" fmla="*/ 2771707 h 2782269"/>
                <a:gd name="connsiteX3" fmla="*/ 47990 w 2881835"/>
                <a:gd name="connsiteY3" fmla="*/ 2586062 h 2782269"/>
                <a:gd name="connsiteX4" fmla="*/ 175198 w 2881835"/>
                <a:gd name="connsiteY4" fmla="*/ 0 h 2782269"/>
                <a:gd name="connsiteX0" fmla="*/ 175198 w 2858020"/>
                <a:gd name="connsiteY0" fmla="*/ 0 h 2769357"/>
                <a:gd name="connsiteX1" fmla="*/ 2776580 w 2858020"/>
                <a:gd name="connsiteY1" fmla="*/ 95250 h 2769357"/>
                <a:gd name="connsiteX2" fmla="*/ 2857843 w 2858020"/>
                <a:gd name="connsiteY2" fmla="*/ 2747855 h 2769357"/>
                <a:gd name="connsiteX3" fmla="*/ 47990 w 2858020"/>
                <a:gd name="connsiteY3" fmla="*/ 2586062 h 2769357"/>
                <a:gd name="connsiteX4" fmla="*/ 175198 w 2858020"/>
                <a:gd name="connsiteY4" fmla="*/ 0 h 2769357"/>
                <a:gd name="connsiteX0" fmla="*/ 215022 w 2853154"/>
                <a:gd name="connsiteY0" fmla="*/ 0 h 2769357"/>
                <a:gd name="connsiteX1" fmla="*/ 2771714 w 2853154"/>
                <a:gd name="connsiteY1" fmla="*/ 95250 h 2769357"/>
                <a:gd name="connsiteX2" fmla="*/ 2852977 w 2853154"/>
                <a:gd name="connsiteY2" fmla="*/ 2747855 h 2769357"/>
                <a:gd name="connsiteX3" fmla="*/ 43124 w 2853154"/>
                <a:gd name="connsiteY3" fmla="*/ 2586062 h 2769357"/>
                <a:gd name="connsiteX4" fmla="*/ 215022 w 2853154"/>
                <a:gd name="connsiteY4" fmla="*/ 0 h 2769357"/>
                <a:gd name="connsiteX0" fmla="*/ 210546 w 2853644"/>
                <a:gd name="connsiteY0" fmla="*/ 0 h 2810809"/>
                <a:gd name="connsiteX1" fmla="*/ 2772204 w 2853644"/>
                <a:gd name="connsiteY1" fmla="*/ 136702 h 2810809"/>
                <a:gd name="connsiteX2" fmla="*/ 2853467 w 2853644"/>
                <a:gd name="connsiteY2" fmla="*/ 2789307 h 2810809"/>
                <a:gd name="connsiteX3" fmla="*/ 43614 w 2853644"/>
                <a:gd name="connsiteY3" fmla="*/ 2627514 h 2810809"/>
                <a:gd name="connsiteX4" fmla="*/ 210546 w 2853644"/>
                <a:gd name="connsiteY4" fmla="*/ 0 h 2810809"/>
                <a:gd name="connsiteX0" fmla="*/ 186033 w 2829131"/>
                <a:gd name="connsiteY0" fmla="*/ 0 h 2801315"/>
                <a:gd name="connsiteX1" fmla="*/ 2747691 w 2829131"/>
                <a:gd name="connsiteY1" fmla="*/ 136702 h 2801315"/>
                <a:gd name="connsiteX2" fmla="*/ 2828954 w 2829131"/>
                <a:gd name="connsiteY2" fmla="*/ 2789307 h 2801315"/>
                <a:gd name="connsiteX3" fmla="*/ 46548 w 2829131"/>
                <a:gd name="connsiteY3" fmla="*/ 2607057 h 2801315"/>
                <a:gd name="connsiteX4" fmla="*/ 186033 w 2829131"/>
                <a:gd name="connsiteY4" fmla="*/ 0 h 28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131" h="2801315">
                  <a:moveTo>
                    <a:pt x="186033" y="0"/>
                  </a:moveTo>
                  <a:lnTo>
                    <a:pt x="2747691" y="136702"/>
                  </a:lnTo>
                  <a:cubicBezTo>
                    <a:pt x="2742976" y="1023554"/>
                    <a:pt x="2833669" y="1902455"/>
                    <a:pt x="2828954" y="2789307"/>
                  </a:cubicBezTo>
                  <a:cubicBezTo>
                    <a:pt x="1927891" y="2766024"/>
                    <a:pt x="1233361" y="2903390"/>
                    <a:pt x="46548" y="2607057"/>
                  </a:cubicBezTo>
                  <a:cubicBezTo>
                    <a:pt x="-112202" y="1776786"/>
                    <a:pt x="186033" y="862021"/>
                    <a:pt x="186033" y="0"/>
                  </a:cubicBezTo>
                  <a:close/>
                </a:path>
              </a:pathLst>
            </a:custGeom>
            <a:solidFill>
              <a:srgbClr val="BFBFF9"/>
            </a:solidFill>
            <a:ln>
              <a:noFill/>
            </a:ln>
            <a:effectLst>
              <a:outerShdw blurRad="139700" dist="139700" dir="8100000" algn="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050"/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7B7E7E68-B09E-4740-8A2A-FF4FA320E141}"/>
                </a:ext>
              </a:extLst>
            </p:cNvPr>
            <p:cNvSpPr/>
            <p:nvPr/>
          </p:nvSpPr>
          <p:spPr>
            <a:xfrm>
              <a:off x="502144" y="4009750"/>
              <a:ext cx="2363212" cy="2386344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9145" h="2827362">
                  <a:moveTo>
                    <a:pt x="70555" y="0"/>
                  </a:moveTo>
                  <a:lnTo>
                    <a:pt x="2799145" y="95250"/>
                  </a:lnTo>
                  <a:lnTo>
                    <a:pt x="2697545" y="2827362"/>
                  </a:lnTo>
                  <a:cubicBezTo>
                    <a:pt x="1796482" y="2804079"/>
                    <a:pt x="1257368" y="2882395"/>
                    <a:pt x="70555" y="2586062"/>
                  </a:cubicBezTo>
                  <a:cubicBezTo>
                    <a:pt x="-88195" y="1755791"/>
                    <a:pt x="70555" y="862021"/>
                    <a:pt x="70555" y="0"/>
                  </a:cubicBezTo>
                  <a:close/>
                </a:path>
              </a:pathLst>
            </a:custGeom>
            <a:solidFill>
              <a:srgbClr val="F6E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050" dirty="0"/>
            </a:p>
          </p:txBody>
        </p:sp>
      </p:grpSp>
      <p:sp>
        <p:nvSpPr>
          <p:cNvPr id="28" name="Rectangle 21">
            <a:extLst>
              <a:ext uri="{FF2B5EF4-FFF2-40B4-BE49-F238E27FC236}">
                <a16:creationId xmlns:a16="http://schemas.microsoft.com/office/drawing/2014/main" id="{CEED1D5B-3B35-41F8-AFE9-CAC7875E3EB7}"/>
              </a:ext>
            </a:extLst>
          </p:cNvPr>
          <p:cNvSpPr/>
          <p:nvPr/>
        </p:nvSpPr>
        <p:spPr>
          <a:xfrm rot="13511841">
            <a:off x="15819564" y="3425511"/>
            <a:ext cx="1803010" cy="382513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50"/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C42D9B98-4F0A-4919-AB46-31851B8145D2}"/>
              </a:ext>
            </a:extLst>
          </p:cNvPr>
          <p:cNvSpPr/>
          <p:nvPr/>
        </p:nvSpPr>
        <p:spPr>
          <a:xfrm rot="20069849">
            <a:off x="11323679" y="2971669"/>
            <a:ext cx="2159316" cy="442076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220 w 1152348"/>
              <a:gd name="connsiteY0" fmla="*/ 0 h 242604"/>
              <a:gd name="connsiteX1" fmla="*/ 1152348 w 1152348"/>
              <a:gd name="connsiteY1" fmla="*/ 0 h 242604"/>
              <a:gd name="connsiteX2" fmla="*/ 1152348 w 1152348"/>
              <a:gd name="connsiteY2" fmla="*/ 242604 h 242604"/>
              <a:gd name="connsiteX3" fmla="*/ 220 w 1152348"/>
              <a:gd name="connsiteY3" fmla="*/ 242604 h 242604"/>
              <a:gd name="connsiteX4" fmla="*/ 0 w 1152348"/>
              <a:gd name="connsiteY4" fmla="*/ 216390 h 242604"/>
              <a:gd name="connsiteX5" fmla="*/ 220 w 1152348"/>
              <a:gd name="connsiteY5" fmla="*/ 0 h 242604"/>
              <a:gd name="connsiteX0" fmla="*/ 85407 w 1237535"/>
              <a:gd name="connsiteY0" fmla="*/ 0 h 242604"/>
              <a:gd name="connsiteX1" fmla="*/ 1237535 w 1237535"/>
              <a:gd name="connsiteY1" fmla="*/ 0 h 242604"/>
              <a:gd name="connsiteX2" fmla="*/ 1237535 w 1237535"/>
              <a:gd name="connsiteY2" fmla="*/ 242604 h 242604"/>
              <a:gd name="connsiteX3" fmla="*/ 85407 w 1237535"/>
              <a:gd name="connsiteY3" fmla="*/ 242604 h 242604"/>
              <a:gd name="connsiteX4" fmla="*/ 85187 w 1237535"/>
              <a:gd name="connsiteY4" fmla="*/ 216390 h 242604"/>
              <a:gd name="connsiteX5" fmla="*/ 85187 w 1237535"/>
              <a:gd name="connsiteY5" fmla="*/ 105258 h 242604"/>
              <a:gd name="connsiteX6" fmla="*/ 85407 w 1237535"/>
              <a:gd name="connsiteY6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06409 w 1258757"/>
              <a:gd name="connsiteY5" fmla="*/ 105258 h 242604"/>
              <a:gd name="connsiteX6" fmla="*/ 50844 w 1258757"/>
              <a:gd name="connsiteY6" fmla="*/ 56429 h 242604"/>
              <a:gd name="connsiteX7" fmla="*/ 106629 w 1258757"/>
              <a:gd name="connsiteY7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56923 w 1258757"/>
              <a:gd name="connsiteY5" fmla="*/ 105259 h 242604"/>
              <a:gd name="connsiteX6" fmla="*/ 50844 w 1258757"/>
              <a:gd name="connsiteY6" fmla="*/ 56429 h 242604"/>
              <a:gd name="connsiteX7" fmla="*/ 106629 w 1258757"/>
              <a:gd name="connsiteY7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50844 w 1258757"/>
              <a:gd name="connsiteY7" fmla="*/ 56429 h 242604"/>
              <a:gd name="connsiteX8" fmla="*/ 106629 w 1258757"/>
              <a:gd name="connsiteY8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106409 w 1258757"/>
              <a:gd name="connsiteY7" fmla="*/ 81686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28299 w 1258757"/>
              <a:gd name="connsiteY6" fmla="*/ 117046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82180 w 1258757"/>
              <a:gd name="connsiteY5" fmla="*/ 167559 h 242604"/>
              <a:gd name="connsiteX6" fmla="*/ 128299 w 1258757"/>
              <a:gd name="connsiteY6" fmla="*/ 117046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6443 w 1258757"/>
              <a:gd name="connsiteY2" fmla="*/ 42958 h 242604"/>
              <a:gd name="connsiteX3" fmla="*/ 1258757 w 1258757"/>
              <a:gd name="connsiteY3" fmla="*/ 242604 h 242604"/>
              <a:gd name="connsiteX4" fmla="*/ 106629 w 1258757"/>
              <a:gd name="connsiteY4" fmla="*/ 242604 h 242604"/>
              <a:gd name="connsiteX5" fmla="*/ 106409 w 1258757"/>
              <a:gd name="connsiteY5" fmla="*/ 216390 h 242604"/>
              <a:gd name="connsiteX6" fmla="*/ 182180 w 1258757"/>
              <a:gd name="connsiteY6" fmla="*/ 167559 h 242604"/>
              <a:gd name="connsiteX7" fmla="*/ 128299 w 1258757"/>
              <a:gd name="connsiteY7" fmla="*/ 117046 h 242604"/>
              <a:gd name="connsiteX8" fmla="*/ 97990 w 1258757"/>
              <a:gd name="connsiteY8" fmla="*/ 90105 h 242604"/>
              <a:gd name="connsiteX9" fmla="*/ 50844 w 1258757"/>
              <a:gd name="connsiteY9" fmla="*/ 56429 h 242604"/>
              <a:gd name="connsiteX10" fmla="*/ 106629 w 1258757"/>
              <a:gd name="connsiteY10" fmla="*/ 0 h 242604"/>
              <a:gd name="connsiteX0" fmla="*/ 106629 w 1343417"/>
              <a:gd name="connsiteY0" fmla="*/ 0 h 242604"/>
              <a:gd name="connsiteX1" fmla="*/ 1258757 w 1343417"/>
              <a:gd name="connsiteY1" fmla="*/ 0 h 242604"/>
              <a:gd name="connsiteX2" fmla="*/ 1256443 w 1343417"/>
              <a:gd name="connsiteY2" fmla="*/ 42958 h 242604"/>
              <a:gd name="connsiteX3" fmla="*/ 1256443 w 1343417"/>
              <a:gd name="connsiteY3" fmla="*/ 86737 h 242604"/>
              <a:gd name="connsiteX4" fmla="*/ 1258757 w 1343417"/>
              <a:gd name="connsiteY4" fmla="*/ 242604 h 242604"/>
              <a:gd name="connsiteX5" fmla="*/ 106629 w 1343417"/>
              <a:gd name="connsiteY5" fmla="*/ 242604 h 242604"/>
              <a:gd name="connsiteX6" fmla="*/ 106409 w 1343417"/>
              <a:gd name="connsiteY6" fmla="*/ 216390 h 242604"/>
              <a:gd name="connsiteX7" fmla="*/ 182180 w 1343417"/>
              <a:gd name="connsiteY7" fmla="*/ 167559 h 242604"/>
              <a:gd name="connsiteX8" fmla="*/ 128299 w 1343417"/>
              <a:gd name="connsiteY8" fmla="*/ 117046 h 242604"/>
              <a:gd name="connsiteX9" fmla="*/ 97990 w 1343417"/>
              <a:gd name="connsiteY9" fmla="*/ 90105 h 242604"/>
              <a:gd name="connsiteX10" fmla="*/ 50844 w 1343417"/>
              <a:gd name="connsiteY10" fmla="*/ 56429 h 242604"/>
              <a:gd name="connsiteX11" fmla="*/ 106629 w 1343417"/>
              <a:gd name="connsiteY11" fmla="*/ 0 h 242604"/>
              <a:gd name="connsiteX0" fmla="*/ 106629 w 1354171"/>
              <a:gd name="connsiteY0" fmla="*/ 0 h 242604"/>
              <a:gd name="connsiteX1" fmla="*/ 1258757 w 1354171"/>
              <a:gd name="connsiteY1" fmla="*/ 0 h 242604"/>
              <a:gd name="connsiteX2" fmla="*/ 1256443 w 1354171"/>
              <a:gd name="connsiteY2" fmla="*/ 42958 h 242604"/>
              <a:gd name="connsiteX3" fmla="*/ 1256443 w 1354171"/>
              <a:gd name="connsiteY3" fmla="*/ 86737 h 242604"/>
              <a:gd name="connsiteX4" fmla="*/ 1286751 w 1354171"/>
              <a:gd name="connsiteY4" fmla="*/ 123780 h 242604"/>
              <a:gd name="connsiteX5" fmla="*/ 1258757 w 1354171"/>
              <a:gd name="connsiteY5" fmla="*/ 242604 h 242604"/>
              <a:gd name="connsiteX6" fmla="*/ 106629 w 1354171"/>
              <a:gd name="connsiteY6" fmla="*/ 242604 h 242604"/>
              <a:gd name="connsiteX7" fmla="*/ 106409 w 1354171"/>
              <a:gd name="connsiteY7" fmla="*/ 216390 h 242604"/>
              <a:gd name="connsiteX8" fmla="*/ 182180 w 1354171"/>
              <a:gd name="connsiteY8" fmla="*/ 167559 h 242604"/>
              <a:gd name="connsiteX9" fmla="*/ 128299 w 1354171"/>
              <a:gd name="connsiteY9" fmla="*/ 117046 h 242604"/>
              <a:gd name="connsiteX10" fmla="*/ 97990 w 1354171"/>
              <a:gd name="connsiteY10" fmla="*/ 90105 h 242604"/>
              <a:gd name="connsiteX11" fmla="*/ 50844 w 1354171"/>
              <a:gd name="connsiteY11" fmla="*/ 56429 h 242604"/>
              <a:gd name="connsiteX12" fmla="*/ 106629 w 1354171"/>
              <a:gd name="connsiteY12" fmla="*/ 0 h 242604"/>
              <a:gd name="connsiteX0" fmla="*/ 106629 w 1370394"/>
              <a:gd name="connsiteY0" fmla="*/ 0 h 242604"/>
              <a:gd name="connsiteX1" fmla="*/ 1258757 w 1370394"/>
              <a:gd name="connsiteY1" fmla="*/ 0 h 242604"/>
              <a:gd name="connsiteX2" fmla="*/ 1256443 w 1370394"/>
              <a:gd name="connsiteY2" fmla="*/ 42958 h 242604"/>
              <a:gd name="connsiteX3" fmla="*/ 1256443 w 1370394"/>
              <a:gd name="connsiteY3" fmla="*/ 86737 h 242604"/>
              <a:gd name="connsiteX4" fmla="*/ 1286751 w 1370394"/>
              <a:gd name="connsiteY4" fmla="*/ 123780 h 242604"/>
              <a:gd name="connsiteX5" fmla="*/ 1328847 w 1370394"/>
              <a:gd name="connsiteY5" fmla="*/ 169243 h 242604"/>
              <a:gd name="connsiteX6" fmla="*/ 1258757 w 1370394"/>
              <a:gd name="connsiteY6" fmla="*/ 242604 h 242604"/>
              <a:gd name="connsiteX7" fmla="*/ 106629 w 1370394"/>
              <a:gd name="connsiteY7" fmla="*/ 242604 h 242604"/>
              <a:gd name="connsiteX8" fmla="*/ 106409 w 1370394"/>
              <a:gd name="connsiteY8" fmla="*/ 216390 h 242604"/>
              <a:gd name="connsiteX9" fmla="*/ 182180 w 1370394"/>
              <a:gd name="connsiteY9" fmla="*/ 167559 h 242604"/>
              <a:gd name="connsiteX10" fmla="*/ 128299 w 1370394"/>
              <a:gd name="connsiteY10" fmla="*/ 117046 h 242604"/>
              <a:gd name="connsiteX11" fmla="*/ 97990 w 1370394"/>
              <a:gd name="connsiteY11" fmla="*/ 90105 h 242604"/>
              <a:gd name="connsiteX12" fmla="*/ 50844 w 1370394"/>
              <a:gd name="connsiteY12" fmla="*/ 56429 h 242604"/>
              <a:gd name="connsiteX13" fmla="*/ 106629 w 1370394"/>
              <a:gd name="connsiteY13" fmla="*/ 0 h 242604"/>
              <a:gd name="connsiteX0" fmla="*/ 106629 w 1375326"/>
              <a:gd name="connsiteY0" fmla="*/ 0 h 242894"/>
              <a:gd name="connsiteX1" fmla="*/ 1258757 w 1375326"/>
              <a:gd name="connsiteY1" fmla="*/ 0 h 242894"/>
              <a:gd name="connsiteX2" fmla="*/ 1256443 w 1375326"/>
              <a:gd name="connsiteY2" fmla="*/ 42958 h 242894"/>
              <a:gd name="connsiteX3" fmla="*/ 1256443 w 1375326"/>
              <a:gd name="connsiteY3" fmla="*/ 86737 h 242894"/>
              <a:gd name="connsiteX4" fmla="*/ 1286751 w 1375326"/>
              <a:gd name="connsiteY4" fmla="*/ 123780 h 242894"/>
              <a:gd name="connsiteX5" fmla="*/ 1328847 w 1375326"/>
              <a:gd name="connsiteY5" fmla="*/ 169243 h 242894"/>
              <a:gd name="connsiteX6" fmla="*/ 1344000 w 1375326"/>
              <a:gd name="connsiteY6" fmla="*/ 234911 h 242894"/>
              <a:gd name="connsiteX7" fmla="*/ 1258757 w 1375326"/>
              <a:gd name="connsiteY7" fmla="*/ 242604 h 242894"/>
              <a:gd name="connsiteX8" fmla="*/ 106629 w 1375326"/>
              <a:gd name="connsiteY8" fmla="*/ 242604 h 242894"/>
              <a:gd name="connsiteX9" fmla="*/ 106409 w 1375326"/>
              <a:gd name="connsiteY9" fmla="*/ 216390 h 242894"/>
              <a:gd name="connsiteX10" fmla="*/ 182180 w 1375326"/>
              <a:gd name="connsiteY10" fmla="*/ 167559 h 242894"/>
              <a:gd name="connsiteX11" fmla="*/ 128299 w 1375326"/>
              <a:gd name="connsiteY11" fmla="*/ 117046 h 242894"/>
              <a:gd name="connsiteX12" fmla="*/ 97990 w 1375326"/>
              <a:gd name="connsiteY12" fmla="*/ 90105 h 242894"/>
              <a:gd name="connsiteX13" fmla="*/ 50844 w 1375326"/>
              <a:gd name="connsiteY13" fmla="*/ 56429 h 242894"/>
              <a:gd name="connsiteX14" fmla="*/ 106629 w 1375326"/>
              <a:gd name="connsiteY14" fmla="*/ 0 h 24289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56443 w 1358377"/>
              <a:gd name="connsiteY2" fmla="*/ 42958 h 242604"/>
              <a:gd name="connsiteX3" fmla="*/ 1256443 w 1358377"/>
              <a:gd name="connsiteY3" fmla="*/ 86737 h 242604"/>
              <a:gd name="connsiteX4" fmla="*/ 1286751 w 1358377"/>
              <a:gd name="connsiteY4" fmla="*/ 123780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56443 w 1358377"/>
              <a:gd name="connsiteY2" fmla="*/ 42958 h 242604"/>
              <a:gd name="connsiteX3" fmla="*/ 1256443 w 1358377"/>
              <a:gd name="connsiteY3" fmla="*/ 86737 h 242604"/>
              <a:gd name="connsiteX4" fmla="*/ 1258126 w 1358377"/>
              <a:gd name="connsiteY4" fmla="*/ 118728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90119 w 1358377"/>
              <a:gd name="connsiteY2" fmla="*/ 39590 h 242604"/>
              <a:gd name="connsiteX3" fmla="*/ 1256443 w 1358377"/>
              <a:gd name="connsiteY3" fmla="*/ 86737 h 242604"/>
              <a:gd name="connsiteX4" fmla="*/ 1258126 w 1358377"/>
              <a:gd name="connsiteY4" fmla="*/ 118728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58377" h="242604">
                <a:moveTo>
                  <a:pt x="106629" y="0"/>
                </a:moveTo>
                <a:lnTo>
                  <a:pt x="1258757" y="0"/>
                </a:lnTo>
                <a:lnTo>
                  <a:pt x="1290119" y="39590"/>
                </a:lnTo>
                <a:cubicBezTo>
                  <a:pt x="1289733" y="54046"/>
                  <a:pt x="1256057" y="53463"/>
                  <a:pt x="1256443" y="86737"/>
                </a:cubicBezTo>
                <a:cubicBezTo>
                  <a:pt x="1261494" y="100207"/>
                  <a:pt x="1257740" y="92750"/>
                  <a:pt x="1258126" y="118728"/>
                </a:cubicBezTo>
                <a:cubicBezTo>
                  <a:pt x="1270193" y="132479"/>
                  <a:pt x="1333513" y="149439"/>
                  <a:pt x="1328847" y="169243"/>
                </a:cubicBezTo>
                <a:cubicBezTo>
                  <a:pt x="1338388" y="187765"/>
                  <a:pt x="1308535" y="199110"/>
                  <a:pt x="1296853" y="211337"/>
                </a:cubicBezTo>
                <a:cubicBezTo>
                  <a:pt x="1285171" y="223564"/>
                  <a:pt x="1464985" y="241322"/>
                  <a:pt x="1258757" y="242604"/>
                </a:cubicBezTo>
                <a:lnTo>
                  <a:pt x="106629" y="242604"/>
                </a:lnTo>
                <a:cubicBezTo>
                  <a:pt x="106556" y="233866"/>
                  <a:pt x="106482" y="225128"/>
                  <a:pt x="106409" y="216390"/>
                </a:cubicBezTo>
                <a:cubicBezTo>
                  <a:pt x="109459" y="205566"/>
                  <a:pt x="173761" y="186081"/>
                  <a:pt x="182180" y="167559"/>
                </a:cubicBezTo>
                <a:cubicBezTo>
                  <a:pt x="190599" y="149037"/>
                  <a:pt x="131386" y="133042"/>
                  <a:pt x="128299" y="117046"/>
                </a:cubicBezTo>
                <a:cubicBezTo>
                  <a:pt x="125212" y="101050"/>
                  <a:pt x="115670" y="98243"/>
                  <a:pt x="97990" y="90105"/>
                </a:cubicBezTo>
                <a:cubicBezTo>
                  <a:pt x="80310" y="81967"/>
                  <a:pt x="50807" y="70043"/>
                  <a:pt x="50844" y="56429"/>
                </a:cubicBezTo>
                <a:cubicBezTo>
                  <a:pt x="50881" y="38886"/>
                  <a:pt x="-94690" y="9405"/>
                  <a:pt x="10662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79E667-6163-4853-9C4F-7799D45E9862}"/>
              </a:ext>
            </a:extLst>
          </p:cNvPr>
          <p:cNvSpPr/>
          <p:nvPr/>
        </p:nvSpPr>
        <p:spPr>
          <a:xfrm rot="409829">
            <a:off x="9969854" y="4127690"/>
            <a:ext cx="8744518" cy="11518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9890" indent="-409890" algn="ctr">
              <a:buFont typeface="Wingdings" panose="05000000000000000000" pitchFamily="2" charset="2"/>
              <a:buChar char="ü"/>
            </a:pPr>
            <a:r>
              <a:rPr lang="fr-FR" sz="2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Maîtriser de nouvelles technologie</a:t>
            </a:r>
            <a:endParaRPr lang="fr-FR" sz="2295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9890" indent="-409890" algn="ctr">
              <a:buFont typeface="Wingdings" panose="05000000000000000000" pitchFamily="2" charset="2"/>
              <a:buChar char="ü"/>
            </a:pPr>
            <a:endParaRPr lang="fr-FR" sz="2295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9890" indent="-409890" algn="ctr">
              <a:buFont typeface="Wingdings" panose="05000000000000000000" pitchFamily="2" charset="2"/>
              <a:buChar char="ü"/>
            </a:pPr>
            <a:r>
              <a:rPr lang="en-US" sz="229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Renforcer</a:t>
            </a:r>
            <a:r>
              <a:rPr lang="en-US" sz="2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9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2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9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compétences</a:t>
            </a:r>
            <a:r>
              <a:rPr lang="en-US" sz="2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</a:t>
            </a:r>
            <a:endParaRPr lang="fr-FR" sz="229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Parallelogram 15">
            <a:extLst>
              <a:ext uri="{FF2B5EF4-FFF2-40B4-BE49-F238E27FC236}">
                <a16:creationId xmlns:a16="http://schemas.microsoft.com/office/drawing/2014/main" id="{097CDE28-F981-4172-81BF-DB099212EA0D}"/>
              </a:ext>
            </a:extLst>
          </p:cNvPr>
          <p:cNvSpPr/>
          <p:nvPr/>
        </p:nvSpPr>
        <p:spPr>
          <a:xfrm rot="227429" flipH="1">
            <a:off x="13887839" y="5422561"/>
            <a:ext cx="606701" cy="606701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4890" tIns="87445" rIns="174890" bIns="874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590" dirty="0"/>
              <a:t> </a:t>
            </a:r>
          </a:p>
        </p:txBody>
      </p:sp>
      <p:cxnSp>
        <p:nvCxnSpPr>
          <p:cNvPr id="42" name="Straight Connector 41"/>
          <p:cNvCxnSpPr>
            <a:endCxn id="48" idx="6"/>
          </p:cNvCxnSpPr>
          <p:nvPr/>
        </p:nvCxnSpPr>
        <p:spPr>
          <a:xfrm>
            <a:off x="2739916" y="9771535"/>
            <a:ext cx="13015827" cy="49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owchart: Connector 42"/>
          <p:cNvSpPr/>
          <p:nvPr/>
        </p:nvSpPr>
        <p:spPr>
          <a:xfrm>
            <a:off x="2363934" y="950094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4" name="Flowchart: Connector 43"/>
          <p:cNvSpPr/>
          <p:nvPr/>
        </p:nvSpPr>
        <p:spPr>
          <a:xfrm>
            <a:off x="4943566" y="9533547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5" name="Flowchart: Connector 44"/>
          <p:cNvSpPr/>
          <p:nvPr/>
        </p:nvSpPr>
        <p:spPr>
          <a:xfrm>
            <a:off x="7523198" y="9468354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6" name="Flowchart: Connector 45"/>
          <p:cNvSpPr/>
          <p:nvPr/>
        </p:nvSpPr>
        <p:spPr>
          <a:xfrm>
            <a:off x="10102832" y="9468354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7" name="Flowchart: Connector 46"/>
          <p:cNvSpPr/>
          <p:nvPr/>
        </p:nvSpPr>
        <p:spPr>
          <a:xfrm>
            <a:off x="12507032" y="9468354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8" name="Flowchart: Connector 47"/>
          <p:cNvSpPr/>
          <p:nvPr/>
        </p:nvSpPr>
        <p:spPr>
          <a:xfrm>
            <a:off x="15177257" y="9522869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49" name="Google Shape;9697;p74"/>
          <p:cNvGrpSpPr/>
          <p:nvPr/>
        </p:nvGrpSpPr>
        <p:grpSpPr>
          <a:xfrm>
            <a:off x="2464539" y="9662966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50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1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2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53" name="Google Shape;9809;p74"/>
          <p:cNvSpPr/>
          <p:nvPr/>
        </p:nvSpPr>
        <p:spPr>
          <a:xfrm>
            <a:off x="7699797" y="9675736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54" name="Google Shape;9808;p74"/>
          <p:cNvSpPr/>
          <p:nvPr/>
        </p:nvSpPr>
        <p:spPr>
          <a:xfrm>
            <a:off x="7630451" y="9643801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5" name="Google Shape;9000;p72"/>
          <p:cNvGrpSpPr/>
          <p:nvPr/>
        </p:nvGrpSpPr>
        <p:grpSpPr>
          <a:xfrm>
            <a:off x="10222862" y="9639259"/>
            <a:ext cx="318706" cy="282870"/>
            <a:chOff x="2085450" y="2057100"/>
            <a:chExt cx="481900" cy="423500"/>
          </a:xfrm>
          <a:solidFill>
            <a:schemeClr val="accent4">
              <a:lumMod val="50000"/>
            </a:schemeClr>
          </a:solidFill>
        </p:grpSpPr>
        <p:sp>
          <p:nvSpPr>
            <p:cNvPr id="56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7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8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9072;p72"/>
          <p:cNvGrpSpPr/>
          <p:nvPr/>
        </p:nvGrpSpPr>
        <p:grpSpPr>
          <a:xfrm>
            <a:off x="12636947" y="9628313"/>
            <a:ext cx="318656" cy="301706"/>
            <a:chOff x="5049725" y="2635825"/>
            <a:chExt cx="481825" cy="451700"/>
          </a:xfrm>
          <a:solidFill>
            <a:schemeClr val="accent4">
              <a:lumMod val="50000"/>
            </a:schemeClr>
          </a:solidFill>
        </p:grpSpPr>
        <p:sp>
          <p:nvSpPr>
            <p:cNvPr id="60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63" name="Google Shape;9332;p73"/>
          <p:cNvSpPr/>
          <p:nvPr/>
        </p:nvSpPr>
        <p:spPr>
          <a:xfrm>
            <a:off x="15290059" y="9686898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64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66962" y="9651301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65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6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7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8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9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12714326" y="10000662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Conclusion et perspectives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71" name="Google Shape;1486;p57"/>
          <p:cNvSpPr txBox="1"/>
          <p:nvPr/>
        </p:nvSpPr>
        <p:spPr>
          <a:xfrm>
            <a:off x="17257887" y="9378049"/>
            <a:ext cx="730288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35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467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5" grpId="0" animBg="1"/>
      <p:bldP spid="16" grpId="0"/>
      <p:bldP spid="23" grpId="0" animBg="1"/>
      <p:bldP spid="28" grpId="0" animBg="1"/>
      <p:bldP spid="29" grpId="0" animBg="1"/>
      <p:bldP spid="30" grpId="0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6"/>
          <p:cNvSpPr txBox="1"/>
          <p:nvPr/>
        </p:nvSpPr>
        <p:spPr>
          <a:xfrm>
            <a:off x="17505841" y="9528145"/>
            <a:ext cx="983257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-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36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64" name="Google Shape;1364;p46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46"/>
          <p:cNvSpPr txBox="1">
            <a:spLocks noGrp="1"/>
          </p:cNvSpPr>
          <p:nvPr>
            <p:ph type="title"/>
          </p:nvPr>
        </p:nvSpPr>
        <p:spPr>
          <a:xfrm>
            <a:off x="2238507" y="719817"/>
            <a:ext cx="14956912" cy="1283276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r>
              <a:rPr lang="fr" sz="4590" dirty="0"/>
              <a:t>Perspectives</a:t>
            </a:r>
            <a:endParaRPr sz="459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51CF27-1E50-45F7-A115-164161EDB09D}"/>
              </a:ext>
            </a:extLst>
          </p:cNvPr>
          <p:cNvGrpSpPr/>
          <p:nvPr/>
        </p:nvGrpSpPr>
        <p:grpSpPr>
          <a:xfrm rot="-4242547">
            <a:off x="13122797" y="4077472"/>
            <a:ext cx="2352394" cy="598776"/>
            <a:chOff x="0" y="0"/>
            <a:chExt cx="6350000" cy="185293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62CA9A0-02E7-418B-BBFD-49DA8CF817D3}"/>
                </a:ext>
              </a:extLst>
            </p:cNvPr>
            <p:cNvSpPr/>
            <p:nvPr/>
          </p:nvSpPr>
          <p:spPr>
            <a:xfrm>
              <a:off x="0" y="0"/>
              <a:ext cx="6350000" cy="1854200"/>
            </a:xfrm>
            <a:custGeom>
              <a:avLst/>
              <a:gdLst/>
              <a:ahLst/>
              <a:cxnLst/>
              <a:rect l="l" t="t" r="r" b="b"/>
              <a:pathLst>
                <a:path w="6350000" h="1854200">
                  <a:moveTo>
                    <a:pt x="6249670" y="739140"/>
                  </a:moveTo>
                  <a:lnTo>
                    <a:pt x="5328920" y="49530"/>
                  </a:lnTo>
                  <a:cubicBezTo>
                    <a:pt x="5284470" y="16510"/>
                    <a:pt x="5236210" y="0"/>
                    <a:pt x="5186680" y="0"/>
                  </a:cubicBezTo>
                  <a:cubicBezTo>
                    <a:pt x="5081270" y="0"/>
                    <a:pt x="5003800" y="81280"/>
                    <a:pt x="5003800" y="194310"/>
                  </a:cubicBezTo>
                  <a:lnTo>
                    <a:pt x="5003800" y="605790"/>
                  </a:lnTo>
                  <a:lnTo>
                    <a:pt x="313690" y="605790"/>
                  </a:lnTo>
                  <a:cubicBezTo>
                    <a:pt x="139700" y="609600"/>
                    <a:pt x="0" y="751840"/>
                    <a:pt x="0" y="927100"/>
                  </a:cubicBezTo>
                  <a:cubicBezTo>
                    <a:pt x="0" y="1102360"/>
                    <a:pt x="139700" y="1244600"/>
                    <a:pt x="313690" y="1248410"/>
                  </a:cubicBezTo>
                  <a:lnTo>
                    <a:pt x="5003800" y="1248410"/>
                  </a:lnTo>
                  <a:lnTo>
                    <a:pt x="5003800" y="1659890"/>
                  </a:lnTo>
                  <a:cubicBezTo>
                    <a:pt x="5003800" y="1772920"/>
                    <a:pt x="5081270" y="1854200"/>
                    <a:pt x="5186680" y="1854200"/>
                  </a:cubicBezTo>
                  <a:cubicBezTo>
                    <a:pt x="5236210" y="1854200"/>
                    <a:pt x="5284470" y="1836420"/>
                    <a:pt x="5328920" y="1803400"/>
                  </a:cubicBezTo>
                  <a:lnTo>
                    <a:pt x="6249670" y="1115060"/>
                  </a:lnTo>
                  <a:cubicBezTo>
                    <a:pt x="6313170" y="1066800"/>
                    <a:pt x="6350000" y="998220"/>
                    <a:pt x="6350000" y="927100"/>
                  </a:cubicBezTo>
                  <a:cubicBezTo>
                    <a:pt x="6350000" y="854710"/>
                    <a:pt x="6313170" y="787400"/>
                    <a:pt x="6249670" y="739140"/>
                  </a:cubicBezTo>
                  <a:close/>
                </a:path>
              </a:pathLst>
            </a:custGeom>
            <a:solidFill>
              <a:srgbClr val="FFB7BA"/>
            </a:solidFill>
          </p:spPr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1BE16C39-2280-4916-B90E-92E8CB33BB00}"/>
              </a:ext>
            </a:extLst>
          </p:cNvPr>
          <p:cNvGrpSpPr/>
          <p:nvPr/>
        </p:nvGrpSpPr>
        <p:grpSpPr>
          <a:xfrm rot="-4277069">
            <a:off x="14542124" y="4209840"/>
            <a:ext cx="1457008" cy="479677"/>
            <a:chOff x="0" y="0"/>
            <a:chExt cx="4909563" cy="1852930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F51C11FB-3692-4818-8054-AC3A3DD83F14}"/>
                </a:ext>
              </a:extLst>
            </p:cNvPr>
            <p:cNvSpPr/>
            <p:nvPr/>
          </p:nvSpPr>
          <p:spPr>
            <a:xfrm>
              <a:off x="0" y="0"/>
              <a:ext cx="4909563" cy="1854200"/>
            </a:xfrm>
            <a:custGeom>
              <a:avLst/>
              <a:gdLst/>
              <a:ahLst/>
              <a:cxnLst/>
              <a:rect l="l" t="t" r="r" b="b"/>
              <a:pathLst>
                <a:path w="4909563" h="1854200">
                  <a:moveTo>
                    <a:pt x="4809233" y="739140"/>
                  </a:moveTo>
                  <a:lnTo>
                    <a:pt x="3888483" y="49530"/>
                  </a:lnTo>
                  <a:cubicBezTo>
                    <a:pt x="3844033" y="16510"/>
                    <a:pt x="3795773" y="0"/>
                    <a:pt x="3746243" y="0"/>
                  </a:cubicBezTo>
                  <a:cubicBezTo>
                    <a:pt x="3640833" y="0"/>
                    <a:pt x="3563363" y="81280"/>
                    <a:pt x="3563363" y="194310"/>
                  </a:cubicBezTo>
                  <a:lnTo>
                    <a:pt x="3563363" y="605790"/>
                  </a:lnTo>
                  <a:lnTo>
                    <a:pt x="313690" y="605790"/>
                  </a:lnTo>
                  <a:cubicBezTo>
                    <a:pt x="139700" y="609600"/>
                    <a:pt x="0" y="751840"/>
                    <a:pt x="0" y="927100"/>
                  </a:cubicBezTo>
                  <a:cubicBezTo>
                    <a:pt x="0" y="1102360"/>
                    <a:pt x="139700" y="1244600"/>
                    <a:pt x="313690" y="1248410"/>
                  </a:cubicBezTo>
                  <a:lnTo>
                    <a:pt x="3563363" y="1248410"/>
                  </a:lnTo>
                  <a:lnTo>
                    <a:pt x="3563363" y="1659890"/>
                  </a:lnTo>
                  <a:cubicBezTo>
                    <a:pt x="3563363" y="1772920"/>
                    <a:pt x="3640833" y="1854200"/>
                    <a:pt x="3746243" y="1854200"/>
                  </a:cubicBezTo>
                  <a:cubicBezTo>
                    <a:pt x="3795773" y="1854200"/>
                    <a:pt x="3844033" y="1836420"/>
                    <a:pt x="3888483" y="1803400"/>
                  </a:cubicBezTo>
                  <a:lnTo>
                    <a:pt x="4809233" y="1115060"/>
                  </a:lnTo>
                  <a:cubicBezTo>
                    <a:pt x="4872733" y="1066800"/>
                    <a:pt x="4909563" y="998220"/>
                    <a:pt x="4909563" y="927100"/>
                  </a:cubicBezTo>
                  <a:cubicBezTo>
                    <a:pt x="4909563" y="854710"/>
                    <a:pt x="4872733" y="787400"/>
                    <a:pt x="4809233" y="739140"/>
                  </a:cubicBezTo>
                  <a:close/>
                </a:path>
              </a:pathLst>
            </a:custGeom>
            <a:solidFill>
              <a:srgbClr val="FCDA85"/>
            </a:solidFill>
          </p:spPr>
        </p:sp>
      </p:grpSp>
      <p:grpSp>
        <p:nvGrpSpPr>
          <p:cNvPr id="13" name="Group 16">
            <a:extLst>
              <a:ext uri="{FF2B5EF4-FFF2-40B4-BE49-F238E27FC236}">
                <a16:creationId xmlns:a16="http://schemas.microsoft.com/office/drawing/2014/main" id="{654A4944-1DAB-424E-A0E8-A4616CE86C4D}"/>
              </a:ext>
            </a:extLst>
          </p:cNvPr>
          <p:cNvGrpSpPr/>
          <p:nvPr/>
        </p:nvGrpSpPr>
        <p:grpSpPr>
          <a:xfrm rot="-4173210">
            <a:off x="15007210" y="5080222"/>
            <a:ext cx="1814274" cy="461805"/>
            <a:chOff x="0" y="0"/>
            <a:chExt cx="6350000" cy="1852930"/>
          </a:xfrm>
        </p:grpSpPr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31CD2B4-D328-4409-85AB-5A09D7DBA21F}"/>
                </a:ext>
              </a:extLst>
            </p:cNvPr>
            <p:cNvSpPr/>
            <p:nvPr/>
          </p:nvSpPr>
          <p:spPr>
            <a:xfrm>
              <a:off x="0" y="0"/>
              <a:ext cx="6350000" cy="1854200"/>
            </a:xfrm>
            <a:custGeom>
              <a:avLst/>
              <a:gdLst/>
              <a:ahLst/>
              <a:cxnLst/>
              <a:rect l="l" t="t" r="r" b="b"/>
              <a:pathLst>
                <a:path w="6350000" h="1854200">
                  <a:moveTo>
                    <a:pt x="6249670" y="739140"/>
                  </a:moveTo>
                  <a:lnTo>
                    <a:pt x="5328920" y="49530"/>
                  </a:lnTo>
                  <a:cubicBezTo>
                    <a:pt x="5284470" y="16510"/>
                    <a:pt x="5236210" y="0"/>
                    <a:pt x="5186680" y="0"/>
                  </a:cubicBezTo>
                  <a:cubicBezTo>
                    <a:pt x="5081270" y="0"/>
                    <a:pt x="5003800" y="81280"/>
                    <a:pt x="5003800" y="194310"/>
                  </a:cubicBezTo>
                  <a:lnTo>
                    <a:pt x="5003800" y="605790"/>
                  </a:lnTo>
                  <a:lnTo>
                    <a:pt x="313690" y="605790"/>
                  </a:lnTo>
                  <a:cubicBezTo>
                    <a:pt x="139700" y="609600"/>
                    <a:pt x="0" y="751840"/>
                    <a:pt x="0" y="927100"/>
                  </a:cubicBezTo>
                  <a:cubicBezTo>
                    <a:pt x="0" y="1102360"/>
                    <a:pt x="139700" y="1244600"/>
                    <a:pt x="313690" y="1248410"/>
                  </a:cubicBezTo>
                  <a:lnTo>
                    <a:pt x="5003800" y="1248410"/>
                  </a:lnTo>
                  <a:lnTo>
                    <a:pt x="5003800" y="1659890"/>
                  </a:lnTo>
                  <a:cubicBezTo>
                    <a:pt x="5003800" y="1772920"/>
                    <a:pt x="5081270" y="1854200"/>
                    <a:pt x="5186680" y="1854200"/>
                  </a:cubicBezTo>
                  <a:cubicBezTo>
                    <a:pt x="5236210" y="1854200"/>
                    <a:pt x="5284470" y="1836420"/>
                    <a:pt x="5328920" y="1803400"/>
                  </a:cubicBezTo>
                  <a:lnTo>
                    <a:pt x="6249670" y="1115060"/>
                  </a:lnTo>
                  <a:cubicBezTo>
                    <a:pt x="6313170" y="1066800"/>
                    <a:pt x="6350000" y="998220"/>
                    <a:pt x="6350000" y="927100"/>
                  </a:cubicBezTo>
                  <a:cubicBezTo>
                    <a:pt x="6350000" y="854710"/>
                    <a:pt x="6313170" y="787400"/>
                    <a:pt x="6249670" y="739140"/>
                  </a:cubicBezTo>
                  <a:close/>
                </a:path>
              </a:pathLst>
            </a:custGeom>
            <a:solidFill>
              <a:srgbClr val="5F477D"/>
            </a:solidFill>
          </p:spPr>
        </p:sp>
      </p:grpSp>
      <p:pic>
        <p:nvPicPr>
          <p:cNvPr id="15" name="Picture 18">
            <a:extLst>
              <a:ext uri="{FF2B5EF4-FFF2-40B4-BE49-F238E27FC236}">
                <a16:creationId xmlns:a16="http://schemas.microsoft.com/office/drawing/2014/main" id="{7BE650E5-4B8C-4D0D-946E-AA8965BB7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>
            <a:fillRect/>
          </a:stretch>
        </p:blipFill>
        <p:spPr>
          <a:xfrm>
            <a:off x="12030789" y="5093091"/>
            <a:ext cx="4813288" cy="34393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71983" y="4851617"/>
            <a:ext cx="9859229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SzPts val="1100"/>
            </a:pPr>
            <a:r>
              <a:rPr lang="fr-FR" sz="2725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Indie Flower"/>
              </a:rPr>
              <a:t>Implémentation d’un simulateur de modèles</a:t>
            </a:r>
          </a:p>
          <a:p>
            <a:pPr lvl="0" algn="just">
              <a:buSzPts val="1100"/>
            </a:pPr>
            <a:r>
              <a:rPr lang="fr-FR" sz="2725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Indie Flower"/>
              </a:rPr>
              <a:t>de classification.</a:t>
            </a:r>
          </a:p>
          <a:p>
            <a:pPr lvl="0" algn="just">
              <a:buSzPts val="1100"/>
            </a:pPr>
            <a:endParaRPr lang="fr-FR" sz="2725" dirty="0">
              <a:solidFill>
                <a:schemeClr val="dk2"/>
              </a:solidFill>
              <a:latin typeface="DM Sans"/>
              <a:ea typeface="DM Sans"/>
              <a:cs typeface="DM Sans"/>
              <a:sym typeface="Indie Flower"/>
            </a:endParaRPr>
          </a:p>
          <a:p>
            <a:pPr lvl="1" algn="just">
              <a:buSzPts val="1100"/>
            </a:pPr>
            <a:endParaRPr lang="fr-FR" sz="2725" dirty="0">
              <a:solidFill>
                <a:schemeClr val="dk2"/>
              </a:solidFill>
              <a:latin typeface="DM Sans"/>
              <a:ea typeface="DM Sans"/>
              <a:cs typeface="DM Sans"/>
              <a:sym typeface="Indie Flow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14764" y="6077803"/>
            <a:ext cx="8744518" cy="931024"/>
          </a:xfrm>
          <a:prstGeom prst="rect">
            <a:avLst/>
          </a:prstGeom>
        </p:spPr>
        <p:txBody>
          <a:bodyPr>
            <a:spAutoFit/>
          </a:bodyPr>
          <a:lstStyle/>
          <a:p>
            <a:pPr lvl="4" algn="just">
              <a:buSzPts val="1100"/>
            </a:pPr>
            <a:r>
              <a:rPr lang="fr-FR" sz="2725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Indie Flower"/>
              </a:rPr>
              <a:t>Création d’un Job permettant d</a:t>
            </a:r>
            <a:r>
              <a:rPr lang="fr-FR" sz="2725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’entraîner</a:t>
            </a:r>
          </a:p>
          <a:p>
            <a:pPr lvl="4" algn="just">
              <a:buSzPts val="1100"/>
            </a:pPr>
            <a:r>
              <a:rPr lang="fr-FR" sz="2725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le modèle et le tester.</a:t>
            </a:r>
          </a:p>
        </p:txBody>
      </p:sp>
      <p:grpSp>
        <p:nvGrpSpPr>
          <p:cNvPr id="21" name="Google Shape;844;p42"/>
          <p:cNvGrpSpPr/>
          <p:nvPr/>
        </p:nvGrpSpPr>
        <p:grpSpPr>
          <a:xfrm>
            <a:off x="2231447" y="5101394"/>
            <a:ext cx="440539" cy="437495"/>
            <a:chOff x="-64781025" y="3361050"/>
            <a:chExt cx="317425" cy="315200"/>
          </a:xfrm>
        </p:grpSpPr>
        <p:sp>
          <p:nvSpPr>
            <p:cNvPr id="22" name="Google Shape;845;p4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3" name="Google Shape;846;p4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4" name="Google Shape;847;p4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5" name="Google Shape;848;p4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grpSp>
        <p:nvGrpSpPr>
          <p:cNvPr id="27" name="Google Shape;803;p41"/>
          <p:cNvGrpSpPr/>
          <p:nvPr/>
        </p:nvGrpSpPr>
        <p:grpSpPr>
          <a:xfrm>
            <a:off x="2831775" y="6297788"/>
            <a:ext cx="610285" cy="474225"/>
            <a:chOff x="-1183550" y="3585726"/>
            <a:chExt cx="296175" cy="291349"/>
          </a:xfrm>
        </p:grpSpPr>
        <p:sp>
          <p:nvSpPr>
            <p:cNvPr id="28" name="Google Shape;804;p41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9" name="Google Shape;805;p41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0" name="Google Shape;806;p41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1" name="Google Shape;807;p41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2" name="Google Shape;808;p41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3" name="Google Shape;809;p41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4" name="Google Shape;810;p41"/>
            <p:cNvSpPr/>
            <p:nvPr/>
          </p:nvSpPr>
          <p:spPr>
            <a:xfrm>
              <a:off x="-1037353" y="3658900"/>
              <a:ext cx="31828" cy="7205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5" name="Google Shape;811;p41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6" name="Google Shape;812;p41"/>
            <p:cNvSpPr/>
            <p:nvPr/>
          </p:nvSpPr>
          <p:spPr>
            <a:xfrm>
              <a:off x="-1127592" y="3585726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cxnSp>
        <p:nvCxnSpPr>
          <p:cNvPr id="38" name="Straight Connector 37"/>
          <p:cNvCxnSpPr>
            <a:endCxn id="44" idx="6"/>
          </p:cNvCxnSpPr>
          <p:nvPr/>
        </p:nvCxnSpPr>
        <p:spPr>
          <a:xfrm flipV="1">
            <a:off x="2802656" y="9821528"/>
            <a:ext cx="12953087" cy="504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lowchart: Connector 38"/>
          <p:cNvSpPr/>
          <p:nvPr/>
        </p:nvSpPr>
        <p:spPr>
          <a:xfrm>
            <a:off x="2363934" y="950094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0" name="Flowchart: Connector 39"/>
          <p:cNvSpPr/>
          <p:nvPr/>
        </p:nvSpPr>
        <p:spPr>
          <a:xfrm>
            <a:off x="4943566" y="9533547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1" name="Flowchart: Connector 40"/>
          <p:cNvSpPr/>
          <p:nvPr/>
        </p:nvSpPr>
        <p:spPr>
          <a:xfrm>
            <a:off x="7523198" y="9468354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2" name="Flowchart: Connector 41"/>
          <p:cNvSpPr/>
          <p:nvPr/>
        </p:nvSpPr>
        <p:spPr>
          <a:xfrm>
            <a:off x="10102832" y="9468354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3" name="Flowchart: Connector 42"/>
          <p:cNvSpPr/>
          <p:nvPr/>
        </p:nvSpPr>
        <p:spPr>
          <a:xfrm>
            <a:off x="12507032" y="9468354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44" name="Flowchart: Connector 43"/>
          <p:cNvSpPr/>
          <p:nvPr/>
        </p:nvSpPr>
        <p:spPr>
          <a:xfrm>
            <a:off x="15177257" y="9522869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45" name="Google Shape;9697;p74"/>
          <p:cNvGrpSpPr/>
          <p:nvPr/>
        </p:nvGrpSpPr>
        <p:grpSpPr>
          <a:xfrm>
            <a:off x="2464539" y="9662966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46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7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8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49" name="Google Shape;9809;p74"/>
          <p:cNvSpPr/>
          <p:nvPr/>
        </p:nvSpPr>
        <p:spPr>
          <a:xfrm>
            <a:off x="7699797" y="9675736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50" name="Google Shape;9808;p74"/>
          <p:cNvSpPr/>
          <p:nvPr/>
        </p:nvSpPr>
        <p:spPr>
          <a:xfrm>
            <a:off x="7630451" y="9643801"/>
            <a:ext cx="368551" cy="306901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51" name="Google Shape;9000;p72"/>
          <p:cNvGrpSpPr/>
          <p:nvPr/>
        </p:nvGrpSpPr>
        <p:grpSpPr>
          <a:xfrm>
            <a:off x="10222862" y="9639259"/>
            <a:ext cx="318706" cy="282870"/>
            <a:chOff x="2085450" y="2057100"/>
            <a:chExt cx="481900" cy="423500"/>
          </a:xfrm>
          <a:solidFill>
            <a:schemeClr val="accent4">
              <a:lumMod val="50000"/>
            </a:schemeClr>
          </a:solidFill>
        </p:grpSpPr>
        <p:sp>
          <p:nvSpPr>
            <p:cNvPr id="52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3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4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55" name="Google Shape;9072;p72"/>
          <p:cNvGrpSpPr/>
          <p:nvPr/>
        </p:nvGrpSpPr>
        <p:grpSpPr>
          <a:xfrm>
            <a:off x="12636947" y="9628313"/>
            <a:ext cx="318656" cy="301706"/>
            <a:chOff x="5049725" y="2635825"/>
            <a:chExt cx="481825" cy="451700"/>
          </a:xfrm>
          <a:solidFill>
            <a:schemeClr val="accent4">
              <a:lumMod val="50000"/>
            </a:schemeClr>
          </a:solidFill>
        </p:grpSpPr>
        <p:sp>
          <p:nvSpPr>
            <p:cNvPr id="56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7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58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59" name="Google Shape;9332;p73"/>
          <p:cNvSpPr/>
          <p:nvPr/>
        </p:nvSpPr>
        <p:spPr>
          <a:xfrm>
            <a:off x="15290059" y="9686898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60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66962" y="9651301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61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2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3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4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65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12714326" y="10000662"/>
            <a:ext cx="486365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Conclusion et perspectives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69"/>
          <p:cNvSpPr txBox="1">
            <a:spLocks noGrp="1"/>
          </p:cNvSpPr>
          <p:nvPr>
            <p:ph type="title"/>
          </p:nvPr>
        </p:nvSpPr>
        <p:spPr>
          <a:xfrm>
            <a:off x="4655049" y="3575271"/>
            <a:ext cx="10880727" cy="3179167"/>
          </a:xfrm>
          <a:prstGeom prst="rect">
            <a:avLst/>
          </a:prstGeom>
        </p:spPr>
        <p:txBody>
          <a:bodyPr spcFirstLastPara="1" wrap="square" lIns="174861" tIns="174861" rIns="174861" bIns="174861" anchor="b" anchorCtr="0">
            <a:spAutoFit/>
          </a:bodyPr>
          <a:lstStyle/>
          <a:p>
            <a:r>
              <a:rPr lang="fr" sz="9182" dirty="0"/>
              <a:t>Merci pour </a:t>
            </a:r>
            <a:endParaRPr sz="9182" dirty="0"/>
          </a:p>
          <a:p>
            <a:r>
              <a:rPr lang="fr" sz="9182" dirty="0"/>
              <a:t>votre attention </a:t>
            </a:r>
            <a:r>
              <a:rPr lang="fr" sz="9182" dirty="0">
                <a:solidFill>
                  <a:schemeClr val="accent1"/>
                </a:solidFill>
              </a:rPr>
              <a:t>!</a:t>
            </a:r>
            <a:endParaRPr sz="9182" dirty="0">
              <a:solidFill>
                <a:schemeClr val="accent1"/>
              </a:solidFill>
            </a:endParaRPr>
          </a:p>
        </p:txBody>
      </p:sp>
      <p:sp>
        <p:nvSpPr>
          <p:cNvPr id="1597" name="Google Shape;1597;p69"/>
          <p:cNvSpPr txBox="1"/>
          <p:nvPr/>
        </p:nvSpPr>
        <p:spPr>
          <a:xfrm>
            <a:off x="17242911" y="9378048"/>
            <a:ext cx="745350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37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598" name="Google Shape;1598;p69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2775">
            <a:off x="12031456" y="4019119"/>
            <a:ext cx="1134599" cy="1134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28013">
            <a:off x="4475734" y="6910847"/>
            <a:ext cx="872752" cy="872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8"/>
          <p:cNvSpPr/>
          <p:nvPr/>
        </p:nvSpPr>
        <p:spPr>
          <a:xfrm>
            <a:off x="8539981" y="2197594"/>
            <a:ext cx="8997126" cy="6075547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266" name="Google Shape;1266;p38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38"/>
          <p:cNvSpPr txBox="1">
            <a:spLocks noGrp="1"/>
          </p:cNvSpPr>
          <p:nvPr>
            <p:ph type="title" idx="4294967295"/>
          </p:nvPr>
        </p:nvSpPr>
        <p:spPr>
          <a:xfrm>
            <a:off x="2238507" y="719817"/>
            <a:ext cx="14956912" cy="1283276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r>
              <a:rPr lang="fr" sz="4590"/>
              <a:t>Présentation de l’organisme d'accueil</a:t>
            </a:r>
            <a:endParaRPr sz="4590"/>
          </a:p>
        </p:txBody>
      </p:sp>
      <p:pic>
        <p:nvPicPr>
          <p:cNvPr id="1268" name="Google Shape;126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800" y="4304323"/>
            <a:ext cx="5846928" cy="1378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38"/>
          <p:cNvSpPr txBox="1"/>
          <p:nvPr/>
        </p:nvSpPr>
        <p:spPr>
          <a:xfrm>
            <a:off x="16853729" y="9202620"/>
            <a:ext cx="683381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8" name="ZoneTexte 55">
            <a:extLst>
              <a:ext uri="{FF2B5EF4-FFF2-40B4-BE49-F238E27FC236}">
                <a16:creationId xmlns:a16="http://schemas.microsoft.com/office/drawing/2014/main" id="{745F3816-4DB4-4343-8371-CDAD286C5876}"/>
              </a:ext>
            </a:extLst>
          </p:cNvPr>
          <p:cNvSpPr txBox="1"/>
          <p:nvPr/>
        </p:nvSpPr>
        <p:spPr>
          <a:xfrm>
            <a:off x="9262960" y="2858608"/>
            <a:ext cx="7026168" cy="975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1893" indent="-491893">
              <a:buFont typeface="Wingdings" panose="05000000000000000000" pitchFamily="2" charset="2"/>
              <a:buChar char="§"/>
            </a:pPr>
            <a:r>
              <a:rPr lang="fr-FR" sz="2869" dirty="0">
                <a:sym typeface="Lexend Deca SemiBold"/>
              </a:rPr>
              <a:t>Cabinet de conseil en stratégie et en transformation </a:t>
            </a:r>
            <a:r>
              <a:rPr lang="fr-FR" sz="2869" dirty="0">
                <a:sym typeface="Lexend Deca SemiBold"/>
              </a:rPr>
              <a:t>digitale</a:t>
            </a:r>
            <a:endParaRPr lang="fr-FR" sz="2869" dirty="0">
              <a:sym typeface="Lexend Deca SemiBold"/>
            </a:endParaRPr>
          </a:p>
        </p:txBody>
      </p:sp>
      <p:sp>
        <p:nvSpPr>
          <p:cNvPr id="9" name="ZoneTexte 55">
            <a:extLst>
              <a:ext uri="{FF2B5EF4-FFF2-40B4-BE49-F238E27FC236}">
                <a16:creationId xmlns:a16="http://schemas.microsoft.com/office/drawing/2014/main" id="{745F3816-4DB4-4343-8371-CDAD286C5876}"/>
              </a:ext>
            </a:extLst>
          </p:cNvPr>
          <p:cNvSpPr txBox="1"/>
          <p:nvPr/>
        </p:nvSpPr>
        <p:spPr>
          <a:xfrm>
            <a:off x="9262958" y="4067745"/>
            <a:ext cx="4212311" cy="533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1893" indent="-491893">
              <a:buFont typeface="Wingdings" panose="05000000000000000000" pitchFamily="2" charset="2"/>
              <a:buChar char="§"/>
            </a:pPr>
            <a:r>
              <a:rPr lang="fr-FR" sz="2869" dirty="0"/>
              <a:t>Fondée </a:t>
            </a:r>
            <a:r>
              <a:rPr lang="fr-FR" sz="2869" dirty="0"/>
              <a:t>en 2019 </a:t>
            </a:r>
            <a:endParaRPr lang="fr-FR" sz="2869" dirty="0"/>
          </a:p>
        </p:txBody>
      </p:sp>
      <p:sp>
        <p:nvSpPr>
          <p:cNvPr id="11" name="Rectangle 10"/>
          <p:cNvSpPr/>
          <p:nvPr/>
        </p:nvSpPr>
        <p:spPr>
          <a:xfrm>
            <a:off x="9262962" y="4898412"/>
            <a:ext cx="7385355" cy="975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1893" indent="-491893">
              <a:buFont typeface="Wingdings" panose="05000000000000000000" pitchFamily="2" charset="2"/>
              <a:buChar char="§"/>
            </a:pPr>
            <a:r>
              <a:rPr lang="fr-FR" sz="2869" dirty="0"/>
              <a:t>L’élaboration et le pilotage des </a:t>
            </a:r>
            <a:r>
              <a:rPr lang="fr-FR" sz="2869" dirty="0"/>
              <a:t>stratégies</a:t>
            </a:r>
          </a:p>
          <a:p>
            <a:r>
              <a:rPr lang="fr-FR" sz="2869" dirty="0"/>
              <a:t>digitales </a:t>
            </a:r>
            <a:endParaRPr lang="fr-FR" sz="2869" dirty="0"/>
          </a:p>
        </p:txBody>
      </p:sp>
      <p:sp>
        <p:nvSpPr>
          <p:cNvPr id="12" name="Rectangle 11"/>
          <p:cNvSpPr/>
          <p:nvPr/>
        </p:nvSpPr>
        <p:spPr>
          <a:xfrm>
            <a:off x="9262961" y="6193197"/>
            <a:ext cx="7221849" cy="533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1893" indent="-491893">
              <a:buFont typeface="Wingdings" panose="05000000000000000000" pitchFamily="2" charset="2"/>
              <a:buChar char="§"/>
            </a:pPr>
            <a:r>
              <a:rPr lang="fr-FR" sz="2869" dirty="0"/>
              <a:t>La valorisation et l’analyse des données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62960" y="7247027"/>
            <a:ext cx="8744518" cy="533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91893" indent="-491893">
              <a:buFont typeface="Wingdings" panose="05000000000000000000" pitchFamily="2" charset="2"/>
              <a:buChar char="§"/>
            </a:pPr>
            <a:r>
              <a:rPr lang="fr-FR" sz="2869" dirty="0"/>
              <a:t>L’utilisation </a:t>
            </a:r>
            <a:r>
              <a:rPr lang="fr-FR" sz="2869" dirty="0"/>
              <a:t>des approches innovantes</a:t>
            </a:r>
          </a:p>
        </p:txBody>
      </p:sp>
      <p:pic>
        <p:nvPicPr>
          <p:cNvPr id="15" name="Google Shape;1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9730" y="6115684"/>
            <a:ext cx="631665" cy="6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2860" y="7247028"/>
            <a:ext cx="611733" cy="66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02978" y="5558423"/>
            <a:ext cx="574202" cy="5321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traight Connector 147"/>
          <p:cNvCxnSpPr>
            <a:endCxn id="154" idx="6"/>
          </p:cNvCxnSpPr>
          <p:nvPr/>
        </p:nvCxnSpPr>
        <p:spPr>
          <a:xfrm>
            <a:off x="2517905" y="9562985"/>
            <a:ext cx="13283739" cy="84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Flowchart: Connector 148"/>
          <p:cNvSpPr/>
          <p:nvPr/>
        </p:nvSpPr>
        <p:spPr>
          <a:xfrm>
            <a:off x="2417300" y="9316404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50" name="Flowchart: Connector 149"/>
          <p:cNvSpPr/>
          <p:nvPr/>
        </p:nvSpPr>
        <p:spPr>
          <a:xfrm>
            <a:off x="4996932" y="9349003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51" name="Flowchart: Connector 150"/>
          <p:cNvSpPr/>
          <p:nvPr/>
        </p:nvSpPr>
        <p:spPr>
          <a:xfrm>
            <a:off x="7576563" y="9283810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52" name="Flowchart: Connector 151"/>
          <p:cNvSpPr/>
          <p:nvPr/>
        </p:nvSpPr>
        <p:spPr>
          <a:xfrm>
            <a:off x="10156198" y="9283810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53" name="Flowchart: Connector 152"/>
          <p:cNvSpPr/>
          <p:nvPr/>
        </p:nvSpPr>
        <p:spPr>
          <a:xfrm>
            <a:off x="12560398" y="9283810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54" name="Flowchart: Connector 153"/>
          <p:cNvSpPr/>
          <p:nvPr/>
        </p:nvSpPr>
        <p:spPr>
          <a:xfrm>
            <a:off x="15223158" y="9349003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155" name="Google Shape;9697;p74"/>
          <p:cNvGrpSpPr/>
          <p:nvPr/>
        </p:nvGrpSpPr>
        <p:grpSpPr>
          <a:xfrm>
            <a:off x="2517905" y="9478422"/>
            <a:ext cx="344121" cy="340631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156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57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58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159" name="Google Shape;9809;p74"/>
          <p:cNvSpPr/>
          <p:nvPr/>
        </p:nvSpPr>
        <p:spPr>
          <a:xfrm>
            <a:off x="7753163" y="9491192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60" name="Google Shape;9808;p74"/>
          <p:cNvSpPr/>
          <p:nvPr/>
        </p:nvSpPr>
        <p:spPr>
          <a:xfrm>
            <a:off x="7683817" y="9459257"/>
            <a:ext cx="368551" cy="360716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61" name="Google Shape;9000;p72"/>
          <p:cNvGrpSpPr/>
          <p:nvPr/>
        </p:nvGrpSpPr>
        <p:grpSpPr>
          <a:xfrm>
            <a:off x="10276228" y="9454715"/>
            <a:ext cx="318706" cy="282870"/>
            <a:chOff x="2085450" y="2057100"/>
            <a:chExt cx="481900" cy="423500"/>
          </a:xfrm>
        </p:grpSpPr>
        <p:sp>
          <p:nvSpPr>
            <p:cNvPr id="162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63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64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165" name="Google Shape;9072;p72"/>
          <p:cNvGrpSpPr/>
          <p:nvPr/>
        </p:nvGrpSpPr>
        <p:grpSpPr>
          <a:xfrm>
            <a:off x="12711080" y="9502174"/>
            <a:ext cx="318656" cy="301706"/>
            <a:chOff x="5049725" y="2635825"/>
            <a:chExt cx="481825" cy="451700"/>
          </a:xfrm>
        </p:grpSpPr>
        <p:sp>
          <p:nvSpPr>
            <p:cNvPr id="166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67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68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169" name="Google Shape;9332;p73"/>
          <p:cNvSpPr/>
          <p:nvPr/>
        </p:nvSpPr>
        <p:spPr>
          <a:xfrm>
            <a:off x="15343425" y="9502354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70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120328" y="9466757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171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72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73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74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75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1726800" y="9957089"/>
            <a:ext cx="214162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Introduction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7479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2" name="Google Shape;1552;p65"/>
          <p:cNvGrpSpPr/>
          <p:nvPr/>
        </p:nvGrpSpPr>
        <p:grpSpPr>
          <a:xfrm>
            <a:off x="1285095" y="1067879"/>
            <a:ext cx="758353" cy="782012"/>
            <a:chOff x="6130650" y="4381475"/>
            <a:chExt cx="252950" cy="252950"/>
          </a:xfrm>
        </p:grpSpPr>
        <p:sp>
          <p:nvSpPr>
            <p:cNvPr id="1553" name="Google Shape;1553;p65"/>
            <p:cNvSpPr/>
            <p:nvPr/>
          </p:nvSpPr>
          <p:spPr>
            <a:xfrm>
              <a:off x="6130650" y="43814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74861" tIns="174861" rIns="174861" bIns="174861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554" name="Google Shape;1554;p65"/>
            <p:cNvSpPr/>
            <p:nvPr/>
          </p:nvSpPr>
          <p:spPr>
            <a:xfrm>
              <a:off x="6266250" y="4488650"/>
              <a:ext cx="34375" cy="11325"/>
            </a:xfrm>
            <a:custGeom>
              <a:avLst/>
              <a:gdLst/>
              <a:ahLst/>
              <a:cxnLst/>
              <a:rect l="l" t="t" r="r" b="b"/>
              <a:pathLst>
                <a:path w="1375" h="453" extrusionOk="0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74861" tIns="174861" rIns="174861" bIns="174861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1555" name="Google Shape;1555;p65"/>
          <p:cNvSpPr txBox="1"/>
          <p:nvPr/>
        </p:nvSpPr>
        <p:spPr>
          <a:xfrm>
            <a:off x="17461549" y="9454715"/>
            <a:ext cx="730288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556" name="Google Shape;1556;p65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oogle Shape;192;p17"/>
          <p:cNvGrpSpPr/>
          <p:nvPr/>
        </p:nvGrpSpPr>
        <p:grpSpPr>
          <a:xfrm>
            <a:off x="2058062" y="3729908"/>
            <a:ext cx="3559153" cy="1198537"/>
            <a:chOff x="529767" y="1691591"/>
            <a:chExt cx="2481166" cy="835527"/>
          </a:xfrm>
        </p:grpSpPr>
        <p:sp>
          <p:nvSpPr>
            <p:cNvPr id="10" name="Google Shape;193;p17"/>
            <p:cNvSpPr txBox="1"/>
            <p:nvPr/>
          </p:nvSpPr>
          <p:spPr>
            <a:xfrm>
              <a:off x="780200" y="197571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t" anchorCtr="0">
              <a:noAutofit/>
            </a:bodyPr>
            <a:lstStyle/>
            <a:p>
              <a:pPr algn="ctr"/>
              <a:r>
                <a:rPr lang="fr-FR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</a:t>
              </a:r>
              <a:r>
                <a:rPr lang="en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istribution de services bancaires</a:t>
              </a:r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94;p17"/>
            <p:cNvSpPr txBox="1"/>
            <p:nvPr/>
          </p:nvSpPr>
          <p:spPr>
            <a:xfrm>
              <a:off x="529767" y="1691591"/>
              <a:ext cx="2481166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2869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Banque de détail</a:t>
              </a:r>
              <a:endParaRPr sz="3156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</p:grpSp>
      <p:grpSp>
        <p:nvGrpSpPr>
          <p:cNvPr id="12" name="Google Shape;195;p17"/>
          <p:cNvGrpSpPr/>
          <p:nvPr/>
        </p:nvGrpSpPr>
        <p:grpSpPr>
          <a:xfrm>
            <a:off x="7944223" y="3532071"/>
            <a:ext cx="4185520" cy="1305892"/>
            <a:chOff x="585727" y="1531377"/>
            <a:chExt cx="2917820" cy="910367"/>
          </a:xfrm>
        </p:grpSpPr>
        <p:sp>
          <p:nvSpPr>
            <p:cNvPr id="13" name="Google Shape;196;p17"/>
            <p:cNvSpPr txBox="1"/>
            <p:nvPr/>
          </p:nvSpPr>
          <p:spPr>
            <a:xfrm>
              <a:off x="585727" y="1890344"/>
              <a:ext cx="291782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t" anchorCtr="0">
              <a:noAutofit/>
            </a:bodyPr>
            <a:lstStyle/>
            <a:p>
              <a:pPr algn="ctr"/>
              <a:r>
                <a:rPr lang="fr-FR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rPr>
                <a:t>La probabilité qu’une entreprise ou </a:t>
              </a:r>
              <a:r>
                <a:rPr lang="fr-FR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rPr>
                <a:t>un particulier </a:t>
              </a:r>
              <a:r>
                <a:rPr lang="fr-FR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rPr>
                <a:t>ne soit pas en mesure de payer ses dettes</a:t>
              </a:r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97;p17"/>
            <p:cNvSpPr txBox="1"/>
            <p:nvPr/>
          </p:nvSpPr>
          <p:spPr>
            <a:xfrm>
              <a:off x="873215" y="1531377"/>
              <a:ext cx="2213048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2869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Risque de crédit</a:t>
              </a:r>
              <a:endParaRPr sz="2869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</p:grpSp>
      <p:grpSp>
        <p:nvGrpSpPr>
          <p:cNvPr id="15" name="Google Shape;198;p17"/>
          <p:cNvGrpSpPr/>
          <p:nvPr/>
        </p:nvGrpSpPr>
        <p:grpSpPr>
          <a:xfrm>
            <a:off x="5058329" y="6739898"/>
            <a:ext cx="4309137" cy="1232632"/>
            <a:chOff x="486302" y="1696875"/>
            <a:chExt cx="3003997" cy="859295"/>
          </a:xfrm>
        </p:grpSpPr>
        <p:sp>
          <p:nvSpPr>
            <p:cNvPr id="16" name="Google Shape;199;p17"/>
            <p:cNvSpPr txBox="1"/>
            <p:nvPr/>
          </p:nvSpPr>
          <p:spPr>
            <a:xfrm>
              <a:off x="828038" y="2004770"/>
              <a:ext cx="2146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t" anchorCtr="0">
              <a:noAutofit/>
            </a:bodyPr>
            <a:lstStyle/>
            <a:p>
              <a:pPr algn="ctr"/>
              <a:r>
                <a:rPr lang="en" sz="1865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Réalisation de l’essentiel de la création monétaire</a:t>
              </a:r>
              <a:endParaRPr sz="1865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200;p17"/>
            <p:cNvSpPr txBox="1"/>
            <p:nvPr/>
          </p:nvSpPr>
          <p:spPr>
            <a:xfrm>
              <a:off x="486302" y="1696875"/>
              <a:ext cx="3003997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2869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Affectation de </a:t>
              </a:r>
              <a:r>
                <a:rPr lang="en" sz="2869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crédits</a:t>
              </a:r>
              <a:endParaRPr sz="2869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</p:grpSp>
      <p:sp>
        <p:nvSpPr>
          <p:cNvPr id="21" name="Google Shape;204;p17"/>
          <p:cNvSpPr/>
          <p:nvPr/>
        </p:nvSpPr>
        <p:spPr>
          <a:xfrm>
            <a:off x="4854120" y="4532534"/>
            <a:ext cx="1420985" cy="142098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23" name="Google Shape;206;p17"/>
          <p:cNvSpPr/>
          <p:nvPr/>
        </p:nvSpPr>
        <p:spPr>
          <a:xfrm>
            <a:off x="7597413" y="4923383"/>
            <a:ext cx="1420985" cy="142098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24" name="Google Shape;207;p17"/>
          <p:cNvSpPr/>
          <p:nvPr/>
        </p:nvSpPr>
        <p:spPr>
          <a:xfrm>
            <a:off x="13943042" y="5981376"/>
            <a:ext cx="1420985" cy="142098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cxnSp>
        <p:nvCxnSpPr>
          <p:cNvPr id="25" name="Google Shape;208;p17"/>
          <p:cNvCxnSpPr/>
          <p:nvPr/>
        </p:nvCxnSpPr>
        <p:spPr>
          <a:xfrm>
            <a:off x="4628377" y="5731267"/>
            <a:ext cx="1561396" cy="34447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Google Shape;209;p17"/>
          <p:cNvCxnSpPr/>
          <p:nvPr/>
        </p:nvCxnSpPr>
        <p:spPr>
          <a:xfrm flipV="1">
            <a:off x="7610761" y="5680751"/>
            <a:ext cx="1553035" cy="39498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87" name="Google Shape;11110;p76"/>
          <p:cNvGrpSpPr/>
          <p:nvPr/>
        </p:nvGrpSpPr>
        <p:grpSpPr>
          <a:xfrm>
            <a:off x="3513870" y="5317500"/>
            <a:ext cx="784197" cy="763554"/>
            <a:chOff x="-10391650" y="3180600"/>
            <a:chExt cx="352875" cy="353075"/>
          </a:xfrm>
          <a:solidFill>
            <a:schemeClr val="tx1"/>
          </a:solidFill>
        </p:grpSpPr>
        <p:sp>
          <p:nvSpPr>
            <p:cNvPr id="88" name="Google Shape;11111;p76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9" name="Google Shape;11112;p76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90" name="Google Shape;11113;p76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91" name="Google Shape;11114;p76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92" name="Google Shape;11115;p76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93" name="Google Shape;11116;p76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grpSp>
        <p:nvGrpSpPr>
          <p:cNvPr id="94" name="Google Shape;9848;p74"/>
          <p:cNvGrpSpPr/>
          <p:nvPr/>
        </p:nvGrpSpPr>
        <p:grpSpPr>
          <a:xfrm>
            <a:off x="6590678" y="5645739"/>
            <a:ext cx="829098" cy="707949"/>
            <a:chOff x="2404875" y="3592725"/>
            <a:chExt cx="298525" cy="293825"/>
          </a:xfrm>
          <a:solidFill>
            <a:schemeClr val="tx1"/>
          </a:solidFill>
        </p:grpSpPr>
        <p:sp>
          <p:nvSpPr>
            <p:cNvPr id="95" name="Google Shape;9849;p74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96" name="Google Shape;9850;p74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97" name="Google Shape;9851;p74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98" name="Google Shape;10394;p75"/>
          <p:cNvSpPr/>
          <p:nvPr/>
        </p:nvSpPr>
        <p:spPr>
          <a:xfrm>
            <a:off x="9716951" y="5086693"/>
            <a:ext cx="724107" cy="565322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00" name="Google Shape;9736;p74"/>
          <p:cNvSpPr/>
          <p:nvPr/>
        </p:nvSpPr>
        <p:spPr>
          <a:xfrm>
            <a:off x="9337128" y="5214691"/>
            <a:ext cx="699857" cy="601184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pic>
        <p:nvPicPr>
          <p:cNvPr id="109" name="Picture 14">
            <a:extLst>
              <a:ext uri="{FF2B5EF4-FFF2-40B4-BE49-F238E27FC236}">
                <a16:creationId xmlns:a16="http://schemas.microsoft.com/office/drawing/2014/main" id="{90160732-F735-4A87-B3B9-F9D2886BC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38532" y="3266122"/>
            <a:ext cx="2639715" cy="1742706"/>
          </a:xfrm>
          <a:prstGeom prst="rect">
            <a:avLst/>
          </a:prstGeom>
        </p:spPr>
      </p:pic>
      <p:sp>
        <p:nvSpPr>
          <p:cNvPr id="111" name="TextBox 21"/>
          <p:cNvSpPr txBox="1"/>
          <p:nvPr/>
        </p:nvSpPr>
        <p:spPr>
          <a:xfrm>
            <a:off x="12502320" y="3662924"/>
            <a:ext cx="2943130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fr-FR" sz="2050" dirty="0" smtClean="0">
              <a:latin typeface="Source Serif Pro" panose="020B0604020202020204" charset="0"/>
              <a:ea typeface="Source Serif Pro" panose="020B0604020202020204" charset="0"/>
              <a:cs typeface="Source Serif Pro" panose="020B0604020202020204" charset="0"/>
            </a:endParaRPr>
          </a:p>
          <a:p>
            <a:pPr algn="ctr"/>
            <a:r>
              <a:rPr lang="fr-FR" sz="2050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D</a:t>
            </a:r>
            <a:r>
              <a:rPr lang="fr-FR" sz="2050" dirty="0" smtClean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épassement </a:t>
            </a:r>
            <a:r>
              <a:rPr lang="fr-FR" sz="2050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de date limite de paiement</a:t>
            </a:r>
            <a:endParaRPr lang="en-US" sz="2869" spc="93" dirty="0">
              <a:solidFill>
                <a:srgbClr val="191919"/>
              </a:solidFill>
              <a:latin typeface="Source Serif Pro" panose="020B0604020202020204" charset="0"/>
              <a:ea typeface="Source Serif Pro" panose="020B0604020202020204" charset="0"/>
              <a:cs typeface="Source Serif Pro" panose="020B0604020202020204" charset="0"/>
            </a:endParaRPr>
          </a:p>
        </p:txBody>
      </p:sp>
      <p:pic>
        <p:nvPicPr>
          <p:cNvPr id="112" name="Picture 14">
            <a:extLst>
              <a:ext uri="{FF2B5EF4-FFF2-40B4-BE49-F238E27FC236}">
                <a16:creationId xmlns:a16="http://schemas.microsoft.com/office/drawing/2014/main" id="{90160732-F735-4A87-B3B9-F9D2886BC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86454" y="5524177"/>
            <a:ext cx="2833659" cy="1870744"/>
          </a:xfrm>
          <a:prstGeom prst="rect">
            <a:avLst/>
          </a:prstGeom>
        </p:spPr>
      </p:pic>
      <p:sp>
        <p:nvSpPr>
          <p:cNvPr id="113" name="TextBox 21"/>
          <p:cNvSpPr txBox="1"/>
          <p:nvPr/>
        </p:nvSpPr>
        <p:spPr>
          <a:xfrm>
            <a:off x="12853661" y="5894494"/>
            <a:ext cx="2524887" cy="1261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2050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L</a:t>
            </a:r>
            <a:r>
              <a:rPr lang="fr-FR" sz="2050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e </a:t>
            </a:r>
            <a:r>
              <a:rPr lang="fr-FR" sz="2050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non-paiement d’une partie ou</a:t>
            </a:r>
          </a:p>
          <a:p>
            <a:pPr algn="ctr"/>
            <a:r>
              <a:rPr lang="fr-FR" sz="2050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de la totalité de la somme empruntée.</a:t>
            </a:r>
            <a:endParaRPr lang="en-US" sz="2050" dirty="0">
              <a:latin typeface="Source Serif Pro" panose="020B0604020202020204" charset="0"/>
              <a:ea typeface="Source Serif Pro" panose="020B0604020202020204" charset="0"/>
              <a:cs typeface="Source Serif Pro" panose="020B0604020202020204" charset="0"/>
            </a:endParaRPr>
          </a:p>
        </p:txBody>
      </p:sp>
      <p:sp>
        <p:nvSpPr>
          <p:cNvPr id="114" name="Google Shape;1267;p38"/>
          <p:cNvSpPr txBox="1">
            <a:spLocks noGrp="1"/>
          </p:cNvSpPr>
          <p:nvPr>
            <p:ph type="title" idx="4294967295"/>
          </p:nvPr>
        </p:nvSpPr>
        <p:spPr>
          <a:xfrm>
            <a:off x="2238507" y="719817"/>
            <a:ext cx="14956912" cy="1283276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r>
              <a:rPr lang="fr" sz="4590" dirty="0"/>
              <a:t>Contexte du projet</a:t>
            </a:r>
            <a:endParaRPr sz="4590" dirty="0"/>
          </a:p>
        </p:txBody>
      </p:sp>
      <p:cxnSp>
        <p:nvCxnSpPr>
          <p:cNvPr id="70" name="Straight Connector 69"/>
          <p:cNvCxnSpPr>
            <a:endCxn id="76" idx="6"/>
          </p:cNvCxnSpPr>
          <p:nvPr/>
        </p:nvCxnSpPr>
        <p:spPr>
          <a:xfrm>
            <a:off x="2517905" y="9562985"/>
            <a:ext cx="13283739" cy="84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Flowchart: Connector 70"/>
          <p:cNvSpPr/>
          <p:nvPr/>
        </p:nvSpPr>
        <p:spPr>
          <a:xfrm>
            <a:off x="2417300" y="9316404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72" name="Flowchart: Connector 71"/>
          <p:cNvSpPr/>
          <p:nvPr/>
        </p:nvSpPr>
        <p:spPr>
          <a:xfrm>
            <a:off x="4996932" y="9349003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73" name="Flowchart: Connector 72"/>
          <p:cNvSpPr/>
          <p:nvPr/>
        </p:nvSpPr>
        <p:spPr>
          <a:xfrm>
            <a:off x="7576563" y="9283810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74" name="Flowchart: Connector 73"/>
          <p:cNvSpPr/>
          <p:nvPr/>
        </p:nvSpPr>
        <p:spPr>
          <a:xfrm>
            <a:off x="10156198" y="9283810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75" name="Flowchart: Connector 74"/>
          <p:cNvSpPr/>
          <p:nvPr/>
        </p:nvSpPr>
        <p:spPr>
          <a:xfrm>
            <a:off x="12560398" y="9283810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76" name="Flowchart: Connector 75"/>
          <p:cNvSpPr/>
          <p:nvPr/>
        </p:nvSpPr>
        <p:spPr>
          <a:xfrm>
            <a:off x="15223158" y="9349003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77" name="Google Shape;9697;p74"/>
          <p:cNvGrpSpPr/>
          <p:nvPr/>
        </p:nvGrpSpPr>
        <p:grpSpPr>
          <a:xfrm>
            <a:off x="2517905" y="9478422"/>
            <a:ext cx="344121" cy="340631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78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79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0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81" name="Google Shape;9809;p74"/>
          <p:cNvSpPr/>
          <p:nvPr/>
        </p:nvSpPr>
        <p:spPr>
          <a:xfrm>
            <a:off x="7753163" y="9491192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82" name="Google Shape;9808;p74"/>
          <p:cNvSpPr/>
          <p:nvPr/>
        </p:nvSpPr>
        <p:spPr>
          <a:xfrm>
            <a:off x="7683817" y="9459257"/>
            <a:ext cx="368551" cy="360716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83" name="Google Shape;9000;p72"/>
          <p:cNvGrpSpPr/>
          <p:nvPr/>
        </p:nvGrpSpPr>
        <p:grpSpPr>
          <a:xfrm>
            <a:off x="10276228" y="9454715"/>
            <a:ext cx="318706" cy="282870"/>
            <a:chOff x="2085450" y="2057100"/>
            <a:chExt cx="481900" cy="423500"/>
          </a:xfrm>
        </p:grpSpPr>
        <p:sp>
          <p:nvSpPr>
            <p:cNvPr id="84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85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86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99" name="Google Shape;9072;p72"/>
          <p:cNvGrpSpPr/>
          <p:nvPr/>
        </p:nvGrpSpPr>
        <p:grpSpPr>
          <a:xfrm>
            <a:off x="12711080" y="9502174"/>
            <a:ext cx="318656" cy="301706"/>
            <a:chOff x="5049725" y="2635825"/>
            <a:chExt cx="481825" cy="451700"/>
          </a:xfrm>
        </p:grpSpPr>
        <p:sp>
          <p:nvSpPr>
            <p:cNvPr id="101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02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03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104" name="Google Shape;9332;p73"/>
          <p:cNvSpPr/>
          <p:nvPr/>
        </p:nvSpPr>
        <p:spPr>
          <a:xfrm>
            <a:off x="15343425" y="9502354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05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120328" y="9466757"/>
            <a:ext cx="311426" cy="274661"/>
            <a:chOff x="6581650" y="2315900"/>
            <a:chExt cx="406400" cy="420100"/>
          </a:xfrm>
          <a:solidFill>
            <a:schemeClr val="accent4">
              <a:lumMod val="50000"/>
            </a:schemeClr>
          </a:solidFill>
        </p:grpSpPr>
        <p:sp>
          <p:nvSpPr>
            <p:cNvPr id="106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07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08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10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15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1726800" y="9957089"/>
            <a:ext cx="214162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smtClean="0">
                <a:solidFill>
                  <a:srgbClr val="191919"/>
                </a:solidFill>
                <a:latin typeface="Source Serif Pro Bold"/>
              </a:rPr>
              <a:t>Introduction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2"/>
          <p:cNvSpPr txBox="1">
            <a:spLocks noGrp="1"/>
          </p:cNvSpPr>
          <p:nvPr>
            <p:ph type="title"/>
          </p:nvPr>
        </p:nvSpPr>
        <p:spPr>
          <a:xfrm>
            <a:off x="3636644" y="4222805"/>
            <a:ext cx="10599714" cy="1095216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fr" sz="6310" dirty="0"/>
              <a:t>Problématique </a:t>
            </a:r>
            <a:r>
              <a:rPr lang="fr" sz="6310" dirty="0"/>
              <a:t/>
            </a:r>
            <a:br>
              <a:rPr lang="fr" sz="6310" dirty="0"/>
            </a:br>
            <a:r>
              <a:rPr lang="fr" sz="6310" dirty="0"/>
              <a:t>&amp;</a:t>
            </a:r>
            <a:br>
              <a:rPr lang="fr" sz="6310" dirty="0"/>
            </a:br>
            <a:r>
              <a:rPr lang="fr" sz="6310" dirty="0"/>
              <a:t> </a:t>
            </a:r>
            <a:r>
              <a:rPr lang="fr" sz="6310" dirty="0"/>
              <a:t>Solution proposée</a:t>
            </a:r>
            <a:endParaRPr sz="6310" dirty="0"/>
          </a:p>
        </p:txBody>
      </p:sp>
      <p:sp>
        <p:nvSpPr>
          <p:cNvPr id="1317" name="Google Shape;1317;p42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42"/>
          <p:cNvSpPr txBox="1"/>
          <p:nvPr/>
        </p:nvSpPr>
        <p:spPr>
          <a:xfrm>
            <a:off x="17304743" y="9378061"/>
            <a:ext cx="683381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 smtClean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3"/>
          <p:cNvSpPr/>
          <p:nvPr/>
        </p:nvSpPr>
        <p:spPr>
          <a:xfrm rot="10800000">
            <a:off x="1345951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43"/>
          <p:cNvSpPr txBox="1">
            <a:spLocks noGrp="1"/>
          </p:cNvSpPr>
          <p:nvPr>
            <p:ph type="title" idx="2"/>
          </p:nvPr>
        </p:nvSpPr>
        <p:spPr>
          <a:xfrm>
            <a:off x="2335155" y="817075"/>
            <a:ext cx="14942280" cy="1327170"/>
          </a:xfrm>
          <a:prstGeom prst="rect">
            <a:avLst/>
          </a:prstGeom>
        </p:spPr>
        <p:txBody>
          <a:bodyPr spcFirstLastPara="1" wrap="square" lIns="174861" tIns="174861" rIns="174861" bIns="174861" anchor="ctr" anchorCtr="0">
            <a:noAutofit/>
          </a:bodyPr>
          <a:lstStyle/>
          <a:p>
            <a:r>
              <a:rPr lang="fr"/>
              <a:t>Problématique </a:t>
            </a:r>
            <a:endParaRPr/>
          </a:p>
        </p:txBody>
      </p:sp>
      <p:sp>
        <p:nvSpPr>
          <p:cNvPr id="1326" name="Google Shape;1326;p43"/>
          <p:cNvSpPr txBox="1"/>
          <p:nvPr/>
        </p:nvSpPr>
        <p:spPr>
          <a:xfrm>
            <a:off x="17304743" y="9378061"/>
            <a:ext cx="683381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fld id="{00000000-1234-1234-1234-123412341234}" type="slidenum">
              <a:rPr lang="fr" sz="3299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pPr>
                <a:buClr>
                  <a:schemeClr val="accent3"/>
                </a:buClr>
                <a:buSzPts val="1200"/>
              </a:pPr>
              <a:t>7</a:t>
            </a:fld>
            <a:endParaRPr sz="3299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399483" y="3591048"/>
            <a:ext cx="17489034" cy="3706757"/>
          </a:xfrm>
          <a:prstGeom prst="rect">
            <a:avLst/>
          </a:prstGeom>
          <a:solidFill>
            <a:srgbClr val="427C90">
              <a:alpha val="52970"/>
            </a:srgbClr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>
              <a:buSzPts val="1800"/>
            </a:pPr>
            <a:endParaRPr sz="258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43"/>
          <p:cNvSpPr txBox="1">
            <a:spLocks noGrp="1"/>
          </p:cNvSpPr>
          <p:nvPr>
            <p:ph type="body" idx="6"/>
          </p:nvPr>
        </p:nvSpPr>
        <p:spPr>
          <a:xfrm>
            <a:off x="1458491" y="5669654"/>
            <a:ext cx="4229385" cy="1327170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0" indent="0">
              <a:buNone/>
            </a:pPr>
            <a:r>
              <a:rPr lang="fr" dirty="0" smtClean="0"/>
              <a:t>Evaluer le niveau de risque </a:t>
            </a:r>
            <a:endParaRPr dirty="0"/>
          </a:p>
        </p:txBody>
      </p:sp>
      <p:sp>
        <p:nvSpPr>
          <p:cNvPr id="1332" name="Google Shape;1332;p43"/>
          <p:cNvSpPr txBox="1">
            <a:spLocks noGrp="1"/>
          </p:cNvSpPr>
          <p:nvPr>
            <p:ph type="body" idx="6"/>
          </p:nvPr>
        </p:nvSpPr>
        <p:spPr>
          <a:xfrm>
            <a:off x="7245127" y="5659448"/>
            <a:ext cx="4229385" cy="1327170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0" indent="0">
              <a:buNone/>
            </a:pPr>
            <a:r>
              <a:rPr lang="fr-FR" dirty="0" smtClean="0"/>
              <a:t>Avoir du mal à obtenir un prêt </a:t>
            </a:r>
          </a:p>
        </p:txBody>
      </p:sp>
      <p:sp>
        <p:nvSpPr>
          <p:cNvPr id="1333" name="Google Shape;1333;p43"/>
          <p:cNvSpPr txBox="1">
            <a:spLocks noGrp="1"/>
          </p:cNvSpPr>
          <p:nvPr>
            <p:ph type="body" idx="6"/>
          </p:nvPr>
        </p:nvSpPr>
        <p:spPr>
          <a:xfrm>
            <a:off x="12504812" y="5781372"/>
            <a:ext cx="5285438" cy="1327170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marL="127526" indent="0">
              <a:buSzPts val="1100"/>
              <a:buNone/>
            </a:pPr>
            <a:r>
              <a:rPr lang="fr-FR" dirty="0">
                <a:sym typeface="Indie Flower"/>
              </a:rPr>
              <a:t>Offrir une expérience d’emprunt positif et sûre</a:t>
            </a:r>
          </a:p>
        </p:txBody>
      </p:sp>
      <p:grpSp>
        <p:nvGrpSpPr>
          <p:cNvPr id="24" name="Google Shape;9848;p74"/>
          <p:cNvGrpSpPr/>
          <p:nvPr/>
        </p:nvGrpSpPr>
        <p:grpSpPr>
          <a:xfrm>
            <a:off x="8474096" y="4299276"/>
            <a:ext cx="1674188" cy="1236528"/>
            <a:chOff x="2404875" y="3592725"/>
            <a:chExt cx="298525" cy="293825"/>
          </a:xfrm>
          <a:solidFill>
            <a:schemeClr val="tx1"/>
          </a:solidFill>
        </p:grpSpPr>
        <p:sp>
          <p:nvSpPr>
            <p:cNvPr id="25" name="Google Shape;9849;p74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6" name="Google Shape;9850;p74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27" name="Google Shape;9851;p74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2" name="Rectangle 1"/>
          <p:cNvSpPr/>
          <p:nvPr/>
        </p:nvSpPr>
        <p:spPr>
          <a:xfrm>
            <a:off x="6309617" y="5781373"/>
            <a:ext cx="6195196" cy="106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Obtenir un </a:t>
            </a: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crédit et </a:t>
            </a: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confronter </a:t>
            </a:r>
          </a:p>
          <a:p>
            <a:pPr algn="ctr"/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des </a:t>
            </a: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difficultés à </a:t>
            </a: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</a:rPr>
              <a:t>le rembourser</a:t>
            </a: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fr-FR" sz="3156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61275" y="5816341"/>
            <a:ext cx="6460423" cy="1864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1893" indent="-491893">
              <a:buFont typeface="Courier New" panose="02070309020205020404" pitchFamily="49" charset="0"/>
              <a:buChar char="o"/>
            </a:pP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Avoir du mal à obtenir un prêt.</a:t>
            </a:r>
          </a:p>
          <a:p>
            <a:pPr marL="491893" lvl="2" indent="-491893">
              <a:buFont typeface="Courier New" panose="02070309020205020404" pitchFamily="49" charset="0"/>
              <a:buChar char="o"/>
            </a:pP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Obtenir un crédit et </a:t>
            </a: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confronte </a:t>
            </a:r>
            <a:endParaRPr lang="fr-FR" sz="3156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  des </a:t>
            </a: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difficultés à le </a:t>
            </a: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rembourser</a:t>
            </a:r>
            <a:endParaRPr lang="fr-FR" sz="3156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ctr"/>
            <a:r>
              <a:rPr lang="fr-FR" sz="2050" dirty="0"/>
              <a:t> </a:t>
            </a:r>
            <a:endParaRPr lang="fr-FR" sz="2050" dirty="0"/>
          </a:p>
        </p:txBody>
      </p:sp>
      <p:pic>
        <p:nvPicPr>
          <p:cNvPr id="32" name="Google Shape;158;p26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6241022" y="683219"/>
            <a:ext cx="1549226" cy="15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5;p26" descr="Icon&#10;&#10;Description automatically generated with medium confidence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4230378" y="3677821"/>
            <a:ext cx="2361016" cy="21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54;p26" descr="Icon&#10;&#10;Description automatically generated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453290" y="3968551"/>
            <a:ext cx="2176265" cy="1967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>
            <a:endCxn id="28" idx="6"/>
          </p:cNvCxnSpPr>
          <p:nvPr/>
        </p:nvCxnSpPr>
        <p:spPr>
          <a:xfrm>
            <a:off x="2553895" y="9249158"/>
            <a:ext cx="13283739" cy="84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/>
          <p:cNvSpPr/>
          <p:nvPr/>
        </p:nvSpPr>
        <p:spPr>
          <a:xfrm>
            <a:off x="2453290" y="9002577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0" name="Flowchart: Connector 19"/>
          <p:cNvSpPr/>
          <p:nvPr/>
        </p:nvSpPr>
        <p:spPr>
          <a:xfrm>
            <a:off x="5032922" y="9035176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1" name="Flowchart: Connector 20"/>
          <p:cNvSpPr/>
          <p:nvPr/>
        </p:nvSpPr>
        <p:spPr>
          <a:xfrm>
            <a:off x="7612553" y="8969983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2" name="Flowchart: Connector 21"/>
          <p:cNvSpPr/>
          <p:nvPr/>
        </p:nvSpPr>
        <p:spPr>
          <a:xfrm>
            <a:off x="10192188" y="8969983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3" name="Flowchart: Connector 22"/>
          <p:cNvSpPr/>
          <p:nvPr/>
        </p:nvSpPr>
        <p:spPr>
          <a:xfrm>
            <a:off x="12596388" y="8969983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28" name="Flowchart: Connector 27"/>
          <p:cNvSpPr/>
          <p:nvPr/>
        </p:nvSpPr>
        <p:spPr>
          <a:xfrm>
            <a:off x="15259148" y="903517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29" name="Google Shape;9697;p74"/>
          <p:cNvGrpSpPr/>
          <p:nvPr/>
        </p:nvGrpSpPr>
        <p:grpSpPr>
          <a:xfrm>
            <a:off x="2553895" y="9164595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30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1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34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36" name="Google Shape;9809;p74"/>
          <p:cNvSpPr/>
          <p:nvPr/>
        </p:nvSpPr>
        <p:spPr>
          <a:xfrm>
            <a:off x="7789153" y="9177365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37" name="Google Shape;9808;p74"/>
          <p:cNvSpPr/>
          <p:nvPr/>
        </p:nvSpPr>
        <p:spPr>
          <a:xfrm>
            <a:off x="7719807" y="9145430"/>
            <a:ext cx="368551" cy="360716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38" name="Google Shape;9000;p72"/>
          <p:cNvGrpSpPr/>
          <p:nvPr/>
        </p:nvGrpSpPr>
        <p:grpSpPr>
          <a:xfrm>
            <a:off x="10312218" y="9140888"/>
            <a:ext cx="318706" cy="282870"/>
            <a:chOff x="2085450" y="2057100"/>
            <a:chExt cx="481900" cy="423500"/>
          </a:xfrm>
        </p:grpSpPr>
        <p:sp>
          <p:nvSpPr>
            <p:cNvPr id="39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0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1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42" name="Google Shape;9072;p72"/>
          <p:cNvGrpSpPr/>
          <p:nvPr/>
        </p:nvGrpSpPr>
        <p:grpSpPr>
          <a:xfrm>
            <a:off x="12747070" y="9188347"/>
            <a:ext cx="318656" cy="301706"/>
            <a:chOff x="5049725" y="2635825"/>
            <a:chExt cx="481825" cy="451700"/>
          </a:xfrm>
        </p:grpSpPr>
        <p:sp>
          <p:nvSpPr>
            <p:cNvPr id="43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4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45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46" name="Google Shape;9332;p73"/>
          <p:cNvSpPr/>
          <p:nvPr/>
        </p:nvSpPr>
        <p:spPr>
          <a:xfrm>
            <a:off x="15379415" y="9188527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47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156318" y="9152930"/>
            <a:ext cx="311426" cy="274661"/>
            <a:chOff x="6581650" y="2315900"/>
            <a:chExt cx="406400" cy="420100"/>
          </a:xfrm>
          <a:solidFill>
            <a:schemeClr val="bg1"/>
          </a:solidFill>
        </p:grpSpPr>
        <p:sp>
          <p:nvSpPr>
            <p:cNvPr id="48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49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0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1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52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4199455" y="9704287"/>
            <a:ext cx="2141624" cy="57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>
                <a:solidFill>
                  <a:srgbClr val="191919"/>
                </a:solidFill>
                <a:latin typeface="Source Serif Pro Bold"/>
              </a:rPr>
              <a:t>Problématique</a:t>
            </a:r>
            <a:r>
              <a:rPr lang="en-US" sz="1578" spc="114" dirty="0">
                <a:solidFill>
                  <a:srgbClr val="191919"/>
                </a:solidFill>
                <a:latin typeface="Source Serif Pro Bold"/>
              </a:rPr>
              <a:t> et</a:t>
            </a:r>
          </a:p>
          <a:p>
            <a:pPr algn="ctr"/>
            <a:r>
              <a:rPr lang="en-US" sz="1578" spc="114" dirty="0">
                <a:solidFill>
                  <a:srgbClr val="191919"/>
                </a:solidFill>
                <a:latin typeface="Source Serif Pro Bold"/>
              </a:rPr>
              <a:t> solution </a:t>
            </a:r>
            <a:r>
              <a:rPr lang="en-US" sz="1578" spc="114" dirty="0" err="1">
                <a:solidFill>
                  <a:srgbClr val="191919"/>
                </a:solidFill>
                <a:latin typeface="Source Serif Pro Bold"/>
              </a:rPr>
              <a:t>proposée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" grpId="0" build="p"/>
      <p:bldP spid="1332" grpId="0" build="p"/>
      <p:bldP spid="1333" grpId="0" build="p"/>
      <p:bldP spid="2" grpId="0"/>
      <p:bldP spid="2" grpId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47;p44"/>
          <p:cNvSpPr/>
          <p:nvPr/>
        </p:nvSpPr>
        <p:spPr>
          <a:xfrm rot="10800000">
            <a:off x="1329955" y="447867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48;p44"/>
          <p:cNvSpPr txBox="1">
            <a:spLocks noGrp="1"/>
          </p:cNvSpPr>
          <p:nvPr>
            <p:ph type="title"/>
          </p:nvPr>
        </p:nvSpPr>
        <p:spPr>
          <a:xfrm>
            <a:off x="2247077" y="758517"/>
            <a:ext cx="14051905" cy="1095216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pPr algn="l"/>
            <a:r>
              <a:rPr lang="fr" sz="4304" dirty="0"/>
              <a:t>Solution proposée</a:t>
            </a:r>
            <a:endParaRPr sz="4304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88CCF7C-5B1E-44EC-B2EF-2ADC46CA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504" y="-57369"/>
            <a:ext cx="2488264" cy="2488264"/>
          </a:xfrm>
          <a:prstGeom prst="rect">
            <a:avLst/>
          </a:prstGeom>
        </p:spPr>
      </p:pic>
      <p:sp>
        <p:nvSpPr>
          <p:cNvPr id="12" name="Google Shape;1310;p41"/>
          <p:cNvSpPr/>
          <p:nvPr/>
        </p:nvSpPr>
        <p:spPr>
          <a:xfrm>
            <a:off x="1892933" y="1958129"/>
            <a:ext cx="14111791" cy="6580066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2249009" y="2348700"/>
            <a:ext cx="470145" cy="4701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19155" y="2402811"/>
            <a:ext cx="6548064" cy="1151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295" dirty="0">
                <a:latin typeface="Source Serif Pro Bold" panose="020B0604020202020204" charset="0"/>
              </a:rPr>
              <a:t>La mise en place d’un système intelligent de </a:t>
            </a:r>
            <a:r>
              <a:rPr lang="fr-FR" sz="2295" dirty="0" err="1">
                <a:latin typeface="Source Serif Pro Bold" panose="020B0604020202020204" charset="0"/>
              </a:rPr>
              <a:t>Early</a:t>
            </a:r>
            <a:r>
              <a:rPr lang="fr-FR" sz="2295" dirty="0">
                <a:latin typeface="Source Serif Pro Bold" panose="020B0604020202020204" charset="0"/>
              </a:rPr>
              <a:t> Warning pour détecter les clients risqués d’un défaut de crédit   </a:t>
            </a:r>
            <a:endParaRPr lang="fr-FR" sz="2295" dirty="0">
              <a:latin typeface="Source Serif Pro Bold" panose="020B0604020202020204" charset="0"/>
            </a:endParaRPr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2895600" y="4063766"/>
            <a:ext cx="470145" cy="4701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65745" y="4167854"/>
            <a:ext cx="4439090" cy="79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295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Une application web dédiée au ‘</a:t>
            </a:r>
            <a:r>
              <a:rPr lang="fr-FR" sz="2295" dirty="0" err="1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credit</a:t>
            </a:r>
            <a:r>
              <a:rPr lang="fr-FR" sz="2295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 manager’ de la banque  </a:t>
            </a:r>
            <a:endParaRPr lang="fr-FR" sz="2295" dirty="0">
              <a:latin typeface="Source Serif Pro" panose="020B0604020202020204" charset="0"/>
              <a:ea typeface="Source Serif Pro" panose="020B0604020202020204" charset="0"/>
              <a:cs typeface="Source Serif Pro" panose="020B0604020202020204" charset="0"/>
            </a:endParaRPr>
          </a:p>
        </p:txBody>
      </p:sp>
      <p:pic>
        <p:nvPicPr>
          <p:cNvPr id="1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3770053" y="5596332"/>
            <a:ext cx="470145" cy="47014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240193" y="5596329"/>
            <a:ext cx="4439090" cy="1151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295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Gestion du fichier de demandes de crédits et l’affichage d’un rapport d’EDA .</a:t>
            </a:r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791104" y="7152064"/>
            <a:ext cx="470145" cy="47014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61249" y="7241763"/>
            <a:ext cx="4892263" cy="1151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95" dirty="0">
                <a:latin typeface="Source Serif Pro" panose="020B0604020202020204" charset="0"/>
                <a:ea typeface="Source Serif Pro" panose="020B0604020202020204" charset="0"/>
                <a:cs typeface="Source Serif Pro" panose="020B0604020202020204" charset="0"/>
              </a:rPr>
              <a:t>Persona prédictif qui assure une prédiction en temps réel de défaut de paiement</a:t>
            </a:r>
            <a:r>
              <a:rPr lang="fr-FR" sz="2050" dirty="0"/>
              <a:t>.</a:t>
            </a:r>
            <a:endParaRPr lang="fr-FR" sz="2295" dirty="0">
              <a:latin typeface="Source Serif Pro" panose="020B0604020202020204" charset="0"/>
              <a:ea typeface="Source Serif Pro" panose="020B0604020202020204" charset="0"/>
              <a:cs typeface="Source Serif Pro" panose="020B0604020202020204" charset="0"/>
            </a:endParaRPr>
          </a:p>
        </p:txBody>
      </p:sp>
      <p:pic>
        <p:nvPicPr>
          <p:cNvPr id="2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0325297" y="3471573"/>
            <a:ext cx="4864628" cy="3316791"/>
          </a:xfrm>
          <a:prstGeom prst="rect">
            <a:avLst/>
          </a:prstGeom>
        </p:spPr>
      </p:pic>
      <p:pic>
        <p:nvPicPr>
          <p:cNvPr id="23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3889936" y="3783515"/>
            <a:ext cx="655862" cy="1030640"/>
          </a:xfrm>
          <a:prstGeom prst="rect">
            <a:avLst/>
          </a:prstGeom>
        </p:spPr>
      </p:pic>
      <p:pic>
        <p:nvPicPr>
          <p:cNvPr id="24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1199746" y="4664925"/>
            <a:ext cx="1229528" cy="1166476"/>
          </a:xfrm>
          <a:prstGeom prst="rect">
            <a:avLst/>
          </a:prstGeom>
        </p:spPr>
      </p:pic>
      <p:cxnSp>
        <p:nvCxnSpPr>
          <p:cNvPr id="112" name="Straight Connector 111"/>
          <p:cNvCxnSpPr>
            <a:endCxn id="118" idx="6"/>
          </p:cNvCxnSpPr>
          <p:nvPr/>
        </p:nvCxnSpPr>
        <p:spPr>
          <a:xfrm>
            <a:off x="2625349" y="9326471"/>
            <a:ext cx="13283739" cy="84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Flowchart: Connector 112"/>
          <p:cNvSpPr/>
          <p:nvPr/>
        </p:nvSpPr>
        <p:spPr>
          <a:xfrm>
            <a:off x="2524744" y="9079890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14" name="Flowchart: Connector 113"/>
          <p:cNvSpPr/>
          <p:nvPr/>
        </p:nvSpPr>
        <p:spPr>
          <a:xfrm>
            <a:off x="5104376" y="9112489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15" name="Flowchart: Connector 114"/>
          <p:cNvSpPr/>
          <p:nvPr/>
        </p:nvSpPr>
        <p:spPr>
          <a:xfrm>
            <a:off x="7684007" y="90472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16" name="Flowchart: Connector 115"/>
          <p:cNvSpPr/>
          <p:nvPr/>
        </p:nvSpPr>
        <p:spPr>
          <a:xfrm>
            <a:off x="10263642" y="90472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17" name="Flowchart: Connector 116"/>
          <p:cNvSpPr/>
          <p:nvPr/>
        </p:nvSpPr>
        <p:spPr>
          <a:xfrm>
            <a:off x="12667842" y="9047296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118" name="Flowchart: Connector 117"/>
          <p:cNvSpPr/>
          <p:nvPr/>
        </p:nvSpPr>
        <p:spPr>
          <a:xfrm>
            <a:off x="15330602" y="9112489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119" name="Google Shape;9697;p74"/>
          <p:cNvGrpSpPr/>
          <p:nvPr/>
        </p:nvGrpSpPr>
        <p:grpSpPr>
          <a:xfrm>
            <a:off x="2625349" y="9241908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120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21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22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123" name="Google Shape;9809;p74"/>
          <p:cNvSpPr/>
          <p:nvPr/>
        </p:nvSpPr>
        <p:spPr>
          <a:xfrm>
            <a:off x="7860607" y="9254678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124" name="Google Shape;9808;p74"/>
          <p:cNvSpPr/>
          <p:nvPr/>
        </p:nvSpPr>
        <p:spPr>
          <a:xfrm>
            <a:off x="7791261" y="9222743"/>
            <a:ext cx="368551" cy="360716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25" name="Google Shape;9000;p72"/>
          <p:cNvGrpSpPr/>
          <p:nvPr/>
        </p:nvGrpSpPr>
        <p:grpSpPr>
          <a:xfrm>
            <a:off x="10383672" y="9218201"/>
            <a:ext cx="318706" cy="282870"/>
            <a:chOff x="2085450" y="2057100"/>
            <a:chExt cx="481900" cy="423500"/>
          </a:xfrm>
        </p:grpSpPr>
        <p:sp>
          <p:nvSpPr>
            <p:cNvPr id="126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27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28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129" name="Google Shape;9072;p72"/>
          <p:cNvGrpSpPr/>
          <p:nvPr/>
        </p:nvGrpSpPr>
        <p:grpSpPr>
          <a:xfrm>
            <a:off x="12818524" y="9265660"/>
            <a:ext cx="318656" cy="301706"/>
            <a:chOff x="5049725" y="2635825"/>
            <a:chExt cx="481825" cy="451700"/>
          </a:xfrm>
        </p:grpSpPr>
        <p:sp>
          <p:nvSpPr>
            <p:cNvPr id="130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31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132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133" name="Google Shape;9332;p73"/>
          <p:cNvSpPr/>
          <p:nvPr/>
        </p:nvSpPr>
        <p:spPr>
          <a:xfrm>
            <a:off x="15450869" y="9265840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134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227772" y="9230243"/>
            <a:ext cx="311426" cy="274661"/>
            <a:chOff x="6581650" y="2315900"/>
            <a:chExt cx="406400" cy="420100"/>
          </a:xfrm>
          <a:solidFill>
            <a:schemeClr val="bg1"/>
          </a:solidFill>
        </p:grpSpPr>
        <p:sp>
          <p:nvSpPr>
            <p:cNvPr id="135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36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37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38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39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4270909" y="9781600"/>
            <a:ext cx="2141624" cy="57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>
                <a:solidFill>
                  <a:srgbClr val="191919"/>
                </a:solidFill>
                <a:latin typeface="Source Serif Pro Bold"/>
              </a:rPr>
              <a:t>Problématique</a:t>
            </a:r>
            <a:r>
              <a:rPr lang="en-US" sz="1578" spc="114" dirty="0">
                <a:solidFill>
                  <a:srgbClr val="191919"/>
                </a:solidFill>
                <a:latin typeface="Source Serif Pro Bold"/>
              </a:rPr>
              <a:t> et</a:t>
            </a:r>
          </a:p>
          <a:p>
            <a:pPr algn="ctr"/>
            <a:r>
              <a:rPr lang="en-US" sz="1578" spc="114" dirty="0">
                <a:solidFill>
                  <a:srgbClr val="191919"/>
                </a:solidFill>
                <a:latin typeface="Source Serif Pro Bold"/>
              </a:rPr>
              <a:t> solution </a:t>
            </a:r>
            <a:r>
              <a:rPr lang="en-US" sz="1578" spc="114" dirty="0" err="1">
                <a:solidFill>
                  <a:srgbClr val="191919"/>
                </a:solidFill>
                <a:latin typeface="Source Serif Pro Bold"/>
              </a:rPr>
              <a:t>proposée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  <p:sp>
        <p:nvSpPr>
          <p:cNvPr id="141" name="Google Shape;1240;p36"/>
          <p:cNvSpPr txBox="1"/>
          <p:nvPr/>
        </p:nvSpPr>
        <p:spPr>
          <a:xfrm>
            <a:off x="17304743" y="9378061"/>
            <a:ext cx="683381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r>
              <a:rPr lang="fr" sz="3299" dirty="0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8</a:t>
            </a:r>
            <a:endParaRPr sz="3299" dirty="0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017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9"/>
          <p:cNvSpPr/>
          <p:nvPr/>
        </p:nvSpPr>
        <p:spPr>
          <a:xfrm rot="10800000">
            <a:off x="1269996" y="719802"/>
            <a:ext cx="1714477" cy="147778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1146" tIns="65556" rIns="131146" bIns="65556" anchor="ctr" anchorCtr="0">
            <a:noAutofit/>
          </a:bodyPr>
          <a:lstStyle/>
          <a:p>
            <a:pPr algn="ctr">
              <a:buClr>
                <a:srgbClr val="29203A"/>
              </a:buClr>
              <a:buSzPts val="1200"/>
            </a:pPr>
            <a:endParaRPr sz="172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49"/>
          <p:cNvSpPr txBox="1">
            <a:spLocks noGrp="1"/>
          </p:cNvSpPr>
          <p:nvPr>
            <p:ph type="title" idx="4294967295"/>
          </p:nvPr>
        </p:nvSpPr>
        <p:spPr>
          <a:xfrm>
            <a:off x="2335155" y="817073"/>
            <a:ext cx="14738729" cy="1283276"/>
          </a:xfrm>
          <a:prstGeom prst="rect">
            <a:avLst/>
          </a:prstGeom>
        </p:spPr>
        <p:txBody>
          <a:bodyPr spcFirstLastPara="1" wrap="square" lIns="174861" tIns="174861" rIns="174861" bIns="174861" anchor="t" anchorCtr="0">
            <a:noAutofit/>
          </a:bodyPr>
          <a:lstStyle/>
          <a:p>
            <a:r>
              <a:rPr lang="fr" dirty="0"/>
              <a:t>Méthodologie de gestion de projet: </a:t>
            </a:r>
            <a:r>
              <a:rPr lang="fr" dirty="0" smtClean="0"/>
              <a:t>CRISP-DM</a:t>
            </a:r>
            <a:endParaRPr dirty="0"/>
          </a:p>
        </p:txBody>
      </p:sp>
      <p:sp>
        <p:nvSpPr>
          <p:cNvPr id="1404" name="Google Shape;1404;p49"/>
          <p:cNvSpPr txBox="1"/>
          <p:nvPr/>
        </p:nvSpPr>
        <p:spPr>
          <a:xfrm>
            <a:off x="17214296" y="9378050"/>
            <a:ext cx="773752" cy="64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1146" tIns="65556" rIns="131146" bIns="65556" anchor="t" anchorCtr="0">
            <a:spAutoFit/>
          </a:bodyPr>
          <a:lstStyle/>
          <a:p>
            <a:pPr>
              <a:buClr>
                <a:schemeClr val="accent3"/>
              </a:buClr>
              <a:buSzPts val="1200"/>
            </a:pPr>
            <a:fld id="{00000000-1234-1234-1234-123412341234}" type="slidenum">
              <a:rPr lang="fr" sz="3299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pPr>
                <a:buClr>
                  <a:schemeClr val="accent3"/>
                </a:buClr>
                <a:buSzPts val="1200"/>
              </a:pPr>
              <a:t>9</a:t>
            </a:fld>
            <a:endParaRPr sz="3299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1" y="2127167"/>
            <a:ext cx="8387118" cy="6340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594" y="3669704"/>
            <a:ext cx="681556" cy="681556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90160732-F735-4A87-B3B9-F9D2886BC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568326" y="3669705"/>
            <a:ext cx="4100851" cy="1552909"/>
          </a:xfrm>
          <a:prstGeom prst="rect">
            <a:avLst/>
          </a:prstGeom>
        </p:spPr>
      </p:pic>
      <p:sp>
        <p:nvSpPr>
          <p:cNvPr id="13" name="TextBox 21"/>
          <p:cNvSpPr txBox="1"/>
          <p:nvPr/>
        </p:nvSpPr>
        <p:spPr>
          <a:xfrm>
            <a:off x="13416618" y="4232009"/>
            <a:ext cx="2943130" cy="485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dk2"/>
              </a:buClr>
              <a:buSzPts val="2200"/>
            </a:pPr>
            <a:r>
              <a:rPr lang="fr-FR" sz="3156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Flexibilité</a:t>
            </a:r>
            <a:endParaRPr lang="en-US" sz="3156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0160732-F735-4A87-B3B9-F9D2886BC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965317" y="5784915"/>
            <a:ext cx="4703863" cy="2139395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3117635" y="6347220"/>
            <a:ext cx="3332013" cy="1324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dk2"/>
              </a:buClr>
              <a:buSzPts val="2200"/>
            </a:pPr>
            <a:r>
              <a:rPr lang="fr-FR" sz="2869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L’agilité et l’automatisation des tâches</a:t>
            </a:r>
            <a:endParaRPr lang="en-US" sz="2869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Google Shape;1327;p43"/>
          <p:cNvSpPr/>
          <p:nvPr/>
        </p:nvSpPr>
        <p:spPr>
          <a:xfrm>
            <a:off x="12262124" y="1948595"/>
            <a:ext cx="5512814" cy="6545493"/>
          </a:xfrm>
          <a:prstGeom prst="rect">
            <a:avLst/>
          </a:prstGeom>
          <a:solidFill>
            <a:srgbClr val="427C90">
              <a:alpha val="52970"/>
            </a:srgbClr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pPr>
              <a:buSzPts val="1800"/>
            </a:pPr>
            <a:endParaRPr sz="2582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153;p26"/>
          <p:cNvPicPr preferRelativeResize="0"/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5827354" y="3700217"/>
            <a:ext cx="1549226" cy="15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63;p26"/>
          <p:cNvPicPr preferRelativeResize="0"/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6051945" y="6171393"/>
            <a:ext cx="1549226" cy="1549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traight Connector 76"/>
          <p:cNvCxnSpPr>
            <a:endCxn id="83" idx="6"/>
          </p:cNvCxnSpPr>
          <p:nvPr/>
        </p:nvCxnSpPr>
        <p:spPr>
          <a:xfrm>
            <a:off x="2435760" y="9293373"/>
            <a:ext cx="13283739" cy="84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/>
          <p:cNvSpPr/>
          <p:nvPr/>
        </p:nvSpPr>
        <p:spPr>
          <a:xfrm>
            <a:off x="2335155" y="9046792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79" name="Flowchart: Connector 78"/>
          <p:cNvSpPr/>
          <p:nvPr/>
        </p:nvSpPr>
        <p:spPr>
          <a:xfrm>
            <a:off x="4914787" y="9079391"/>
            <a:ext cx="578486" cy="597318"/>
          </a:xfrm>
          <a:prstGeom prst="flowChart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80" name="Flowchart: Connector 79"/>
          <p:cNvSpPr/>
          <p:nvPr/>
        </p:nvSpPr>
        <p:spPr>
          <a:xfrm>
            <a:off x="7494418" y="901419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81" name="Flowchart: Connector 80"/>
          <p:cNvSpPr/>
          <p:nvPr/>
        </p:nvSpPr>
        <p:spPr>
          <a:xfrm>
            <a:off x="10074053" y="901419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82" name="Flowchart: Connector 81"/>
          <p:cNvSpPr/>
          <p:nvPr/>
        </p:nvSpPr>
        <p:spPr>
          <a:xfrm>
            <a:off x="12478253" y="9014198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sp>
        <p:nvSpPr>
          <p:cNvPr id="83" name="Flowchart: Connector 82"/>
          <p:cNvSpPr/>
          <p:nvPr/>
        </p:nvSpPr>
        <p:spPr>
          <a:xfrm>
            <a:off x="15141013" y="9079391"/>
            <a:ext cx="578486" cy="597318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167" tIns="65584" rIns="131167" bIns="655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50"/>
          </a:p>
        </p:txBody>
      </p:sp>
      <p:grpSp>
        <p:nvGrpSpPr>
          <p:cNvPr id="84" name="Google Shape;9697;p74"/>
          <p:cNvGrpSpPr/>
          <p:nvPr/>
        </p:nvGrpSpPr>
        <p:grpSpPr>
          <a:xfrm>
            <a:off x="2435760" y="9208810"/>
            <a:ext cx="344121" cy="340631"/>
            <a:chOff x="-60988625" y="3740800"/>
            <a:chExt cx="316650" cy="310350"/>
          </a:xfrm>
          <a:solidFill>
            <a:schemeClr val="accent4">
              <a:lumMod val="75000"/>
            </a:schemeClr>
          </a:solidFill>
        </p:grpSpPr>
        <p:sp>
          <p:nvSpPr>
            <p:cNvPr id="85" name="Google Shape;969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6" name="Google Shape;969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87" name="Google Shape;970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</p:grpSp>
      <p:sp>
        <p:nvSpPr>
          <p:cNvPr id="88" name="Google Shape;9809;p74"/>
          <p:cNvSpPr/>
          <p:nvPr/>
        </p:nvSpPr>
        <p:spPr>
          <a:xfrm>
            <a:off x="7671018" y="9221580"/>
            <a:ext cx="296168" cy="164279"/>
          </a:xfrm>
          <a:custGeom>
            <a:avLst/>
            <a:gdLst/>
            <a:ahLst/>
            <a:cxnLst/>
            <a:rect l="l" t="t" r="r" b="b"/>
            <a:pathLst>
              <a:path w="10901" h="5987" extrusionOk="0">
                <a:moveTo>
                  <a:pt x="9641" y="0"/>
                </a:moveTo>
                <a:cubicBezTo>
                  <a:pt x="8979" y="0"/>
                  <a:pt x="8444" y="536"/>
                  <a:pt x="8444" y="1229"/>
                </a:cubicBezTo>
                <a:cubicBezTo>
                  <a:pt x="8444" y="1418"/>
                  <a:pt x="8475" y="1575"/>
                  <a:pt x="8538" y="1733"/>
                </a:cubicBezTo>
                <a:lnTo>
                  <a:pt x="6900" y="3403"/>
                </a:lnTo>
                <a:cubicBezTo>
                  <a:pt x="6742" y="3308"/>
                  <a:pt x="6553" y="3277"/>
                  <a:pt x="6396" y="3277"/>
                </a:cubicBezTo>
                <a:cubicBezTo>
                  <a:pt x="6238" y="3277"/>
                  <a:pt x="6018" y="3308"/>
                  <a:pt x="5860" y="3403"/>
                </a:cubicBezTo>
                <a:lnTo>
                  <a:pt x="5041" y="2552"/>
                </a:lnTo>
                <a:cubicBezTo>
                  <a:pt x="5136" y="2395"/>
                  <a:pt x="5167" y="2206"/>
                  <a:pt x="5167" y="2048"/>
                </a:cubicBezTo>
                <a:cubicBezTo>
                  <a:pt x="5167" y="1386"/>
                  <a:pt x="4600" y="819"/>
                  <a:pt x="3938" y="819"/>
                </a:cubicBezTo>
                <a:cubicBezTo>
                  <a:pt x="3277" y="819"/>
                  <a:pt x="2710" y="1386"/>
                  <a:pt x="2710" y="2048"/>
                </a:cubicBezTo>
                <a:cubicBezTo>
                  <a:pt x="2710" y="2237"/>
                  <a:pt x="2773" y="2395"/>
                  <a:pt x="2836" y="2552"/>
                </a:cubicBezTo>
                <a:lnTo>
                  <a:pt x="1733" y="3655"/>
                </a:lnTo>
                <a:cubicBezTo>
                  <a:pt x="1575" y="3592"/>
                  <a:pt x="1386" y="3560"/>
                  <a:pt x="1229" y="3560"/>
                </a:cubicBezTo>
                <a:cubicBezTo>
                  <a:pt x="567" y="3560"/>
                  <a:pt x="0" y="4096"/>
                  <a:pt x="0" y="4757"/>
                </a:cubicBezTo>
                <a:cubicBezTo>
                  <a:pt x="0" y="5451"/>
                  <a:pt x="567" y="5986"/>
                  <a:pt x="1229" y="5986"/>
                </a:cubicBezTo>
                <a:cubicBezTo>
                  <a:pt x="1891" y="5986"/>
                  <a:pt x="2458" y="5451"/>
                  <a:pt x="2458" y="4757"/>
                </a:cubicBezTo>
                <a:cubicBezTo>
                  <a:pt x="2458" y="4568"/>
                  <a:pt x="2395" y="4411"/>
                  <a:pt x="2332" y="4253"/>
                </a:cubicBezTo>
                <a:lnTo>
                  <a:pt x="3434" y="3151"/>
                </a:lnTo>
                <a:cubicBezTo>
                  <a:pt x="3592" y="3214"/>
                  <a:pt x="3781" y="3277"/>
                  <a:pt x="3938" y="3277"/>
                </a:cubicBezTo>
                <a:cubicBezTo>
                  <a:pt x="4096" y="3277"/>
                  <a:pt x="4285" y="3214"/>
                  <a:pt x="4442" y="3151"/>
                </a:cubicBezTo>
                <a:lnTo>
                  <a:pt x="5293" y="3970"/>
                </a:lnTo>
                <a:cubicBezTo>
                  <a:pt x="5199" y="4127"/>
                  <a:pt x="5167" y="4348"/>
                  <a:pt x="5167" y="4505"/>
                </a:cubicBezTo>
                <a:cubicBezTo>
                  <a:pt x="5167" y="5167"/>
                  <a:pt x="5703" y="5703"/>
                  <a:pt x="6396" y="5703"/>
                </a:cubicBezTo>
                <a:cubicBezTo>
                  <a:pt x="7057" y="5703"/>
                  <a:pt x="7593" y="5167"/>
                  <a:pt x="7593" y="4505"/>
                </a:cubicBezTo>
                <a:cubicBezTo>
                  <a:pt x="7593" y="4285"/>
                  <a:pt x="7561" y="4127"/>
                  <a:pt x="7498" y="3970"/>
                </a:cubicBezTo>
                <a:lnTo>
                  <a:pt x="9137" y="2332"/>
                </a:lnTo>
                <a:cubicBezTo>
                  <a:pt x="9294" y="2395"/>
                  <a:pt x="9483" y="2458"/>
                  <a:pt x="9641" y="2458"/>
                </a:cubicBezTo>
                <a:cubicBezTo>
                  <a:pt x="10334" y="2458"/>
                  <a:pt x="10901" y="1890"/>
                  <a:pt x="10901" y="1229"/>
                </a:cubicBezTo>
                <a:cubicBezTo>
                  <a:pt x="10901" y="536"/>
                  <a:pt x="10334" y="0"/>
                  <a:pt x="964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sp>
        <p:nvSpPr>
          <p:cNvPr id="89" name="Google Shape;9808;p74"/>
          <p:cNvSpPr/>
          <p:nvPr/>
        </p:nvSpPr>
        <p:spPr>
          <a:xfrm>
            <a:off x="7601672" y="9189645"/>
            <a:ext cx="368551" cy="360716"/>
          </a:xfrm>
          <a:custGeom>
            <a:avLst/>
            <a:gdLst/>
            <a:ahLst/>
            <a:cxnLst/>
            <a:rect l="l" t="t" r="r" b="b"/>
            <a:pathLst>
              <a:path w="12666" h="12698" extrusionOk="0">
                <a:moveTo>
                  <a:pt x="379" y="1"/>
                </a:moveTo>
                <a:cubicBezTo>
                  <a:pt x="158" y="1"/>
                  <a:pt x="1" y="190"/>
                  <a:pt x="1" y="410"/>
                </a:cubicBezTo>
                <a:lnTo>
                  <a:pt x="1" y="12256"/>
                </a:lnTo>
                <a:cubicBezTo>
                  <a:pt x="1" y="12508"/>
                  <a:pt x="190" y="12697"/>
                  <a:pt x="379" y="12697"/>
                </a:cubicBezTo>
                <a:lnTo>
                  <a:pt x="12256" y="12697"/>
                </a:lnTo>
                <a:cubicBezTo>
                  <a:pt x="12477" y="12697"/>
                  <a:pt x="12666" y="12508"/>
                  <a:pt x="12666" y="12256"/>
                </a:cubicBezTo>
                <a:cubicBezTo>
                  <a:pt x="12634" y="12067"/>
                  <a:pt x="12477" y="11878"/>
                  <a:pt x="12256" y="11878"/>
                </a:cubicBezTo>
                <a:lnTo>
                  <a:pt x="820" y="11878"/>
                </a:lnTo>
                <a:lnTo>
                  <a:pt x="820" y="410"/>
                </a:lnTo>
                <a:cubicBezTo>
                  <a:pt x="820" y="158"/>
                  <a:pt x="631" y="1"/>
                  <a:pt x="3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90" name="Google Shape;9000;p72"/>
          <p:cNvGrpSpPr/>
          <p:nvPr/>
        </p:nvGrpSpPr>
        <p:grpSpPr>
          <a:xfrm>
            <a:off x="10194083" y="9185103"/>
            <a:ext cx="318706" cy="282870"/>
            <a:chOff x="2085450" y="2057100"/>
            <a:chExt cx="481900" cy="423500"/>
          </a:xfrm>
        </p:grpSpPr>
        <p:sp>
          <p:nvSpPr>
            <p:cNvPr id="91" name="Google Shape;9001;p7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92" name="Google Shape;9002;p7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93" name="Google Shape;9003;p7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grpSp>
        <p:nvGrpSpPr>
          <p:cNvPr id="94" name="Google Shape;9072;p72"/>
          <p:cNvGrpSpPr/>
          <p:nvPr/>
        </p:nvGrpSpPr>
        <p:grpSpPr>
          <a:xfrm>
            <a:off x="12628935" y="9232562"/>
            <a:ext cx="318656" cy="301706"/>
            <a:chOff x="5049725" y="2635825"/>
            <a:chExt cx="481825" cy="451700"/>
          </a:xfrm>
        </p:grpSpPr>
        <p:sp>
          <p:nvSpPr>
            <p:cNvPr id="95" name="Google Shape;9073;p7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96" name="Google Shape;9074;p7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  <p:sp>
          <p:nvSpPr>
            <p:cNvPr id="97" name="Google Shape;9075;p7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>
                <a:solidFill>
                  <a:srgbClr val="435D74"/>
                </a:solidFill>
              </a:endParaRPr>
            </a:p>
          </p:txBody>
        </p:sp>
      </p:grpSp>
      <p:sp>
        <p:nvSpPr>
          <p:cNvPr id="98" name="Google Shape;9332;p73"/>
          <p:cNvSpPr/>
          <p:nvPr/>
        </p:nvSpPr>
        <p:spPr>
          <a:xfrm>
            <a:off x="15261280" y="9232742"/>
            <a:ext cx="342327" cy="35044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31146" tIns="131146" rIns="131146" bIns="131146" anchor="ctr" anchorCtr="0">
            <a:noAutofit/>
          </a:bodyPr>
          <a:lstStyle/>
          <a:p>
            <a:endParaRPr sz="2050"/>
          </a:p>
        </p:txBody>
      </p:sp>
      <p:grpSp>
        <p:nvGrpSpPr>
          <p:cNvPr id="99" name="Google Shape;732;p38">
            <a:extLst>
              <a:ext uri="{FF2B5EF4-FFF2-40B4-BE49-F238E27FC236}">
                <a16:creationId xmlns:a16="http://schemas.microsoft.com/office/drawing/2014/main" id="{A3E86B61-0F58-417C-8FDA-8AA2EF9B4BAA}"/>
              </a:ext>
            </a:extLst>
          </p:cNvPr>
          <p:cNvGrpSpPr/>
          <p:nvPr/>
        </p:nvGrpSpPr>
        <p:grpSpPr>
          <a:xfrm>
            <a:off x="5038183" y="9197145"/>
            <a:ext cx="311426" cy="274661"/>
            <a:chOff x="6581650" y="2315900"/>
            <a:chExt cx="406400" cy="420100"/>
          </a:xfrm>
          <a:solidFill>
            <a:schemeClr val="bg1"/>
          </a:solidFill>
        </p:grpSpPr>
        <p:sp>
          <p:nvSpPr>
            <p:cNvPr id="100" name="Google Shape;733;p38">
              <a:extLst>
                <a:ext uri="{FF2B5EF4-FFF2-40B4-BE49-F238E27FC236}">
                  <a16:creationId xmlns:a16="http://schemas.microsoft.com/office/drawing/2014/main" id="{E0D05A29-067C-4A0C-88CE-68F5F59DD61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01" name="Google Shape;734;p38">
              <a:extLst>
                <a:ext uri="{FF2B5EF4-FFF2-40B4-BE49-F238E27FC236}">
                  <a16:creationId xmlns:a16="http://schemas.microsoft.com/office/drawing/2014/main" id="{A2BC9D0E-C661-45AE-BF1F-9CBF497B1D9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02" name="Google Shape;735;p38">
              <a:extLst>
                <a:ext uri="{FF2B5EF4-FFF2-40B4-BE49-F238E27FC236}">
                  <a16:creationId xmlns:a16="http://schemas.microsoft.com/office/drawing/2014/main" id="{1E239A5E-2509-4A4A-B2BF-3293032236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03" name="Google Shape;736;p38">
              <a:extLst>
                <a:ext uri="{FF2B5EF4-FFF2-40B4-BE49-F238E27FC236}">
                  <a16:creationId xmlns:a16="http://schemas.microsoft.com/office/drawing/2014/main" id="{2BB4CE6B-FD31-43DE-B0ED-13C9FFF46305}"/>
                </a:ext>
              </a:extLst>
            </p:cNvPr>
            <p:cNvSpPr/>
            <p:nvPr/>
          </p:nvSpPr>
          <p:spPr>
            <a:xfrm>
              <a:off x="6581650" y="2492872"/>
              <a:ext cx="95276" cy="160601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/>
            </a:p>
          </p:txBody>
        </p:sp>
        <p:sp>
          <p:nvSpPr>
            <p:cNvPr id="104" name="Google Shape;737;p38">
              <a:extLst>
                <a:ext uri="{FF2B5EF4-FFF2-40B4-BE49-F238E27FC236}">
                  <a16:creationId xmlns:a16="http://schemas.microsoft.com/office/drawing/2014/main" id="{8A8AD61A-8CCD-4D7C-B649-CE25EACDAE1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1146" tIns="131146" rIns="131146" bIns="131146" anchor="ctr" anchorCtr="0">
              <a:noAutofit/>
            </a:bodyPr>
            <a:lstStyle/>
            <a:p>
              <a:endParaRPr sz="2050" dirty="0"/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4081320" y="9748502"/>
            <a:ext cx="2141624" cy="57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78" spc="114" dirty="0" err="1">
                <a:solidFill>
                  <a:srgbClr val="191919"/>
                </a:solidFill>
                <a:latin typeface="Source Serif Pro Bold"/>
              </a:rPr>
              <a:t>Problématique</a:t>
            </a:r>
            <a:r>
              <a:rPr lang="en-US" sz="1578" spc="114" dirty="0">
                <a:solidFill>
                  <a:srgbClr val="191919"/>
                </a:solidFill>
                <a:latin typeface="Source Serif Pro Bold"/>
              </a:rPr>
              <a:t> et</a:t>
            </a:r>
          </a:p>
          <a:p>
            <a:pPr algn="ctr"/>
            <a:r>
              <a:rPr lang="en-US" sz="1578" spc="114" dirty="0">
                <a:solidFill>
                  <a:srgbClr val="191919"/>
                </a:solidFill>
                <a:latin typeface="Source Serif Pro Bold"/>
              </a:rPr>
              <a:t> solution </a:t>
            </a:r>
            <a:r>
              <a:rPr lang="en-US" sz="1578" spc="114" dirty="0" err="1">
                <a:solidFill>
                  <a:srgbClr val="191919"/>
                </a:solidFill>
                <a:latin typeface="Source Serif Pro Bold"/>
              </a:rPr>
              <a:t>proposée</a:t>
            </a:r>
            <a:endParaRPr lang="en-US" sz="1578" spc="114" dirty="0">
              <a:solidFill>
                <a:srgbClr val="191919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212529"/>
      </a:dk1>
      <a:lt1>
        <a:srgbClr val="FFFFFF"/>
      </a:lt1>
      <a:dk2>
        <a:srgbClr val="434343"/>
      </a:dk2>
      <a:lt2>
        <a:srgbClr val="EEEEEE"/>
      </a:lt2>
      <a:accent1>
        <a:srgbClr val="F69304"/>
      </a:accent1>
      <a:accent2>
        <a:srgbClr val="FFFFFF"/>
      </a:accent2>
      <a:accent3>
        <a:srgbClr val="000000"/>
      </a:accent3>
      <a:accent4>
        <a:srgbClr val="9BBAC4"/>
      </a:accent4>
      <a:accent5>
        <a:srgbClr val="660000"/>
      </a:accent5>
      <a:accent6>
        <a:srgbClr val="660000"/>
      </a:accent6>
      <a:hlink>
        <a:srgbClr val="66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Personnalisé 8">
      <a:dk1>
        <a:srgbClr val="181918"/>
      </a:dk1>
      <a:lt1>
        <a:srgbClr val="FEFFFE"/>
      </a:lt1>
      <a:dk2>
        <a:srgbClr val="427C90"/>
      </a:dk2>
      <a:lt2>
        <a:srgbClr val="EBECEB"/>
      </a:lt2>
      <a:accent1>
        <a:srgbClr val="F79303"/>
      </a:accent1>
      <a:accent2>
        <a:srgbClr val="427C90"/>
      </a:accent2>
      <a:accent3>
        <a:srgbClr val="A5A5A5"/>
      </a:accent3>
      <a:accent4>
        <a:srgbClr val="FFC000"/>
      </a:accent4>
      <a:accent5>
        <a:srgbClr val="325D6C"/>
      </a:accent5>
      <a:accent6>
        <a:srgbClr val="FA6D1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3923</TotalTime>
  <Words>2035</Words>
  <Application>Microsoft Office PowerPoint</Application>
  <PresentationFormat>Custom</PresentationFormat>
  <Paragraphs>343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64" baseType="lpstr">
      <vt:lpstr>Indie Flower</vt:lpstr>
      <vt:lpstr>Calibri</vt:lpstr>
      <vt:lpstr>SFRM1200</vt:lpstr>
      <vt:lpstr>Fira Sans Medium</vt:lpstr>
      <vt:lpstr>Open Sans</vt:lpstr>
      <vt:lpstr>Times New Roman</vt:lpstr>
      <vt:lpstr>Abril Fatface</vt:lpstr>
      <vt:lpstr>Poppins</vt:lpstr>
      <vt:lpstr>High Tower Text</vt:lpstr>
      <vt:lpstr>Source Serif Pro Bold</vt:lpstr>
      <vt:lpstr>Fira Sans SemiBold</vt:lpstr>
      <vt:lpstr>Courier New</vt:lpstr>
      <vt:lpstr>Homemade Apple</vt:lpstr>
      <vt:lpstr>Aldrich</vt:lpstr>
      <vt:lpstr>맑은 고딕</vt:lpstr>
      <vt:lpstr>Georgia</vt:lpstr>
      <vt:lpstr>Lexend Deca;600</vt:lpstr>
      <vt:lpstr>Arial</vt:lpstr>
      <vt:lpstr>Lexend Deca SemiBold</vt:lpstr>
      <vt:lpstr>Barlow Condensed</vt:lpstr>
      <vt:lpstr>Wingdings</vt:lpstr>
      <vt:lpstr>DM Sans</vt:lpstr>
      <vt:lpstr>Fira Sans</vt:lpstr>
      <vt:lpstr>Griffy</vt:lpstr>
      <vt:lpstr>Lexend Deca</vt:lpstr>
      <vt:lpstr>Source Serif Pro</vt:lpstr>
      <vt:lpstr>SlidesMania</vt:lpstr>
      <vt:lpstr>Thème Office</vt:lpstr>
      <vt:lpstr>PowerPoint Presentation</vt:lpstr>
      <vt:lpstr>Plan</vt:lpstr>
      <vt:lpstr>Introduction</vt:lpstr>
      <vt:lpstr>Présentation de l’organisme d'accueil</vt:lpstr>
      <vt:lpstr>Contexte du projet</vt:lpstr>
      <vt:lpstr>Problématique  &amp;  Solution proposée</vt:lpstr>
      <vt:lpstr>Problématique </vt:lpstr>
      <vt:lpstr>Solution proposée</vt:lpstr>
      <vt:lpstr>Méthodologie de gestion de projet: CRISP-DM</vt:lpstr>
      <vt:lpstr>Compréhension  &amp;  préparation des données</vt:lpstr>
      <vt:lpstr>Identification de sources des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Préparation des données</vt:lpstr>
      <vt:lpstr>Modélisation &amp;  Evaluation</vt:lpstr>
      <vt:lpstr>Modélisation</vt:lpstr>
      <vt:lpstr>Evaluation</vt:lpstr>
      <vt:lpstr>Evaluation</vt:lpstr>
      <vt:lpstr>Déploiement</vt:lpstr>
      <vt:lpstr>Identification des acteurs</vt:lpstr>
      <vt:lpstr>Besoins fonctionnels</vt:lpstr>
      <vt:lpstr>Besoins non fonctionnels</vt:lpstr>
      <vt:lpstr>Diagramme de cas d’utilisation</vt:lpstr>
      <vt:lpstr>PowerPoint Presentation</vt:lpstr>
      <vt:lpstr>PowerPoint Presentation</vt:lpstr>
      <vt:lpstr>PowerPoint Presentation</vt:lpstr>
      <vt:lpstr>Conclusion  &amp; Perspectives</vt:lpstr>
      <vt:lpstr>Conclusion</vt:lpstr>
      <vt:lpstr>Perspectives</vt:lpstr>
      <vt:lpstr>Merci pour 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et mise en oeuvre d’une application web bancaire pour banque de détail</dc:title>
  <dc:creator>narjess nebli</dc:creator>
  <cp:lastModifiedBy>narjess nebli</cp:lastModifiedBy>
  <cp:revision>104</cp:revision>
  <dcterms:modified xsi:type="dcterms:W3CDTF">2022-06-26T13:16:42Z</dcterms:modified>
</cp:coreProperties>
</file>